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2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view3D>
      <c:rAngAx val="1"/>
    </c:view3D>
    <c:plotArea>
      <c:layout/>
      <c:bar3DChart>
        <c:barDir val="col"/>
        <c:grouping val="percentStacked"/>
        <c:ser>
          <c:idx val="0"/>
          <c:order val="0"/>
          <c:tx>
            <c:strRef>
              <c:f>Sheet1!$B$1</c:f>
              <c:strCache>
                <c:ptCount val="1"/>
                <c:pt idx="0">
                  <c:v>Series 1</c:v>
                </c:pt>
              </c:strCache>
            </c:strRef>
          </c:tx>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Series 3</c:v>
                </c:pt>
              </c:strCache>
            </c:strRef>
          </c:tx>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er>
        <c:shape val="cylinder"/>
        <c:axId val="65112704"/>
        <c:axId val="65134976"/>
        <c:axId val="0"/>
      </c:bar3DChart>
      <c:catAx>
        <c:axId val="65112704"/>
        <c:scaling>
          <c:orientation val="minMax"/>
        </c:scaling>
        <c:axPos val="b"/>
        <c:tickLblPos val="nextTo"/>
        <c:crossAx val="65134976"/>
        <c:crosses val="autoZero"/>
        <c:auto val="1"/>
        <c:lblAlgn val="ctr"/>
        <c:lblOffset val="100"/>
      </c:catAx>
      <c:valAx>
        <c:axId val="65134976"/>
        <c:scaling>
          <c:orientation val="minMax"/>
        </c:scaling>
        <c:axPos val="l"/>
        <c:majorGridlines/>
        <c:numFmt formatCode="0%" sourceLinked="1"/>
        <c:tickLblPos val="nextTo"/>
        <c:crossAx val="65112704"/>
        <c:crosses val="autoZero"/>
        <c:crossBetween val="between"/>
      </c:valAx>
    </c:plotArea>
    <c:legend>
      <c:legendPos val="r"/>
      <c:layout/>
    </c:legend>
    <c:plotVisOnly val="1"/>
  </c:chart>
  <c:txPr>
    <a:bodyPr/>
    <a:lstStyle/>
    <a:p>
      <a:pPr>
        <a:defRPr sz="1800"/>
      </a:pPr>
      <a:endParaRPr lang="en-US"/>
    </a:p>
  </c:txPr>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1E5467B-312B-41CD-A0D0-FFC80BF02BA6}" type="doc">
      <dgm:prSet loTypeId="urn:microsoft.com/office/officeart/2005/8/layout/lProcess2" loCatId="list" qsTypeId="urn:microsoft.com/office/officeart/2005/8/quickstyle/simple1#1" qsCatId="simple" csTypeId="urn:microsoft.com/office/officeart/2005/8/colors/accent1_2" csCatId="accent1" phldr="1"/>
      <dgm:spPr/>
      <dgm:t>
        <a:bodyPr/>
        <a:lstStyle/>
        <a:p>
          <a:endParaRPr lang="en-US"/>
        </a:p>
      </dgm:t>
    </dgm:pt>
    <dgm:pt modelId="{9187AB26-1AB7-4169-9D24-97524C73FBF5}">
      <dgm:prSet phldrT="[Text]"/>
      <dgm:spPr/>
      <dgm:t>
        <a:bodyPr/>
        <a:lstStyle/>
        <a:p>
          <a:r>
            <a:rPr lang="en-US" dirty="0" smtClean="0"/>
            <a:t>1</a:t>
          </a:r>
          <a:endParaRPr lang="en-US" dirty="0"/>
        </a:p>
      </dgm:t>
    </dgm:pt>
    <dgm:pt modelId="{B55A0ABC-2472-47CA-82FC-2C92A5911C6B}" type="parTrans" cxnId="{26029587-3436-495B-A7A2-E3119F1E6E55}">
      <dgm:prSet/>
      <dgm:spPr/>
      <dgm:t>
        <a:bodyPr/>
        <a:lstStyle/>
        <a:p>
          <a:endParaRPr lang="en-US"/>
        </a:p>
      </dgm:t>
    </dgm:pt>
    <dgm:pt modelId="{0459E8C3-B197-4829-B996-F4CC64BEA9CE}" type="sibTrans" cxnId="{26029587-3436-495B-A7A2-E3119F1E6E55}">
      <dgm:prSet/>
      <dgm:spPr/>
      <dgm:t>
        <a:bodyPr/>
        <a:lstStyle/>
        <a:p>
          <a:endParaRPr lang="en-US"/>
        </a:p>
      </dgm:t>
    </dgm:pt>
    <dgm:pt modelId="{A17CA0FF-6246-4769-BA62-C432D481627A}">
      <dgm:prSet phldrT="[Text]"/>
      <dgm:spPr/>
      <dgm:t>
        <a:bodyPr/>
        <a:lstStyle/>
        <a:p>
          <a:r>
            <a:rPr lang="en-US" dirty="0" smtClean="0"/>
            <a:t>a</a:t>
          </a:r>
          <a:endParaRPr lang="en-US" dirty="0"/>
        </a:p>
      </dgm:t>
    </dgm:pt>
    <dgm:pt modelId="{22E44E1C-3CA7-44A7-A047-547A961F3048}" type="parTrans" cxnId="{C91DB0B7-BAEC-489A-8DAC-5547C10DBB4B}">
      <dgm:prSet/>
      <dgm:spPr/>
      <dgm:t>
        <a:bodyPr/>
        <a:lstStyle/>
        <a:p>
          <a:endParaRPr lang="en-US"/>
        </a:p>
      </dgm:t>
    </dgm:pt>
    <dgm:pt modelId="{6EF536FA-2928-42EF-8AE1-C1ACB4E22938}" type="sibTrans" cxnId="{C91DB0B7-BAEC-489A-8DAC-5547C10DBB4B}">
      <dgm:prSet/>
      <dgm:spPr/>
      <dgm:t>
        <a:bodyPr/>
        <a:lstStyle/>
        <a:p>
          <a:endParaRPr lang="en-US"/>
        </a:p>
      </dgm:t>
    </dgm:pt>
    <dgm:pt modelId="{140CB00E-BA0F-4EF9-A209-3585984C7BCA}">
      <dgm:prSet phldrT="[Text]"/>
      <dgm:spPr/>
      <dgm:t>
        <a:bodyPr/>
        <a:lstStyle/>
        <a:p>
          <a:r>
            <a:rPr lang="en-US" dirty="0" smtClean="0"/>
            <a:t>b</a:t>
          </a:r>
          <a:endParaRPr lang="en-US" dirty="0"/>
        </a:p>
      </dgm:t>
    </dgm:pt>
    <dgm:pt modelId="{91500A84-4E19-4ABC-9AC7-19F33D1E4F06}" type="parTrans" cxnId="{E0D7DA64-922E-4154-A62E-3DE6BA701EEF}">
      <dgm:prSet/>
      <dgm:spPr/>
      <dgm:t>
        <a:bodyPr/>
        <a:lstStyle/>
        <a:p>
          <a:endParaRPr lang="en-US"/>
        </a:p>
      </dgm:t>
    </dgm:pt>
    <dgm:pt modelId="{6F4E0A08-C234-4ABA-8DD7-EA935093FC2F}" type="sibTrans" cxnId="{E0D7DA64-922E-4154-A62E-3DE6BA701EEF}">
      <dgm:prSet/>
      <dgm:spPr/>
      <dgm:t>
        <a:bodyPr/>
        <a:lstStyle/>
        <a:p>
          <a:endParaRPr lang="en-US"/>
        </a:p>
      </dgm:t>
    </dgm:pt>
    <dgm:pt modelId="{B0327123-4E49-4C80-88C2-084E351EF203}">
      <dgm:prSet phldrT="[Text]"/>
      <dgm:spPr/>
      <dgm:t>
        <a:bodyPr/>
        <a:lstStyle/>
        <a:p>
          <a:r>
            <a:rPr lang="en-US" dirty="0" smtClean="0"/>
            <a:t>2</a:t>
          </a:r>
          <a:endParaRPr lang="en-US" dirty="0"/>
        </a:p>
      </dgm:t>
    </dgm:pt>
    <dgm:pt modelId="{B5B48C9B-9E05-407C-9ED5-58BBCA361859}" type="parTrans" cxnId="{CCF72657-8570-4D9F-9368-FA10975EFEC6}">
      <dgm:prSet/>
      <dgm:spPr/>
      <dgm:t>
        <a:bodyPr/>
        <a:lstStyle/>
        <a:p>
          <a:endParaRPr lang="en-US"/>
        </a:p>
      </dgm:t>
    </dgm:pt>
    <dgm:pt modelId="{69134E66-26B5-4191-AE25-E5DFB7422A86}" type="sibTrans" cxnId="{CCF72657-8570-4D9F-9368-FA10975EFEC6}">
      <dgm:prSet/>
      <dgm:spPr/>
      <dgm:t>
        <a:bodyPr/>
        <a:lstStyle/>
        <a:p>
          <a:endParaRPr lang="en-US"/>
        </a:p>
      </dgm:t>
    </dgm:pt>
    <dgm:pt modelId="{8F71F157-CF82-47EC-8810-E2F536C30B91}">
      <dgm:prSet phldrT="[Text]"/>
      <dgm:spPr/>
      <dgm:t>
        <a:bodyPr/>
        <a:lstStyle/>
        <a:p>
          <a:r>
            <a:rPr lang="en-US" dirty="0" smtClean="0"/>
            <a:t>c</a:t>
          </a:r>
          <a:endParaRPr lang="en-US" dirty="0"/>
        </a:p>
      </dgm:t>
    </dgm:pt>
    <dgm:pt modelId="{E9DBB0C8-D747-4DA6-875B-D4D399BE0C44}" type="parTrans" cxnId="{B3765727-DCC3-4EFB-B8BD-8E587523978D}">
      <dgm:prSet/>
      <dgm:spPr/>
      <dgm:t>
        <a:bodyPr/>
        <a:lstStyle/>
        <a:p>
          <a:endParaRPr lang="en-US"/>
        </a:p>
      </dgm:t>
    </dgm:pt>
    <dgm:pt modelId="{4E4B2EFC-523F-46C2-BA93-912F3AB93178}" type="sibTrans" cxnId="{B3765727-DCC3-4EFB-B8BD-8E587523978D}">
      <dgm:prSet/>
      <dgm:spPr/>
      <dgm:t>
        <a:bodyPr/>
        <a:lstStyle/>
        <a:p>
          <a:endParaRPr lang="en-US"/>
        </a:p>
      </dgm:t>
    </dgm:pt>
    <dgm:pt modelId="{D0207E6D-3E0F-48AC-9EAF-7D7155E10A3F}">
      <dgm:prSet phldrT="[Text]"/>
      <dgm:spPr/>
      <dgm:t>
        <a:bodyPr/>
        <a:lstStyle/>
        <a:p>
          <a:r>
            <a:rPr lang="en-US" dirty="0" smtClean="0"/>
            <a:t>d</a:t>
          </a:r>
          <a:endParaRPr lang="en-US" dirty="0"/>
        </a:p>
      </dgm:t>
    </dgm:pt>
    <dgm:pt modelId="{D4D08F9C-8E26-4036-9840-FF317157F4A4}" type="parTrans" cxnId="{52CB6AFE-2845-445D-ADD2-A2AC3F3AB9C4}">
      <dgm:prSet/>
      <dgm:spPr/>
      <dgm:t>
        <a:bodyPr/>
        <a:lstStyle/>
        <a:p>
          <a:endParaRPr lang="en-US"/>
        </a:p>
      </dgm:t>
    </dgm:pt>
    <dgm:pt modelId="{D4977942-2A2E-44E7-8590-97445FBE3A65}" type="sibTrans" cxnId="{52CB6AFE-2845-445D-ADD2-A2AC3F3AB9C4}">
      <dgm:prSet/>
      <dgm:spPr/>
      <dgm:t>
        <a:bodyPr/>
        <a:lstStyle/>
        <a:p>
          <a:endParaRPr lang="en-US"/>
        </a:p>
      </dgm:t>
    </dgm:pt>
    <dgm:pt modelId="{F8270B70-F021-4F21-B090-B99E81695A79}">
      <dgm:prSet phldrT="[Text]"/>
      <dgm:spPr/>
      <dgm:t>
        <a:bodyPr/>
        <a:lstStyle/>
        <a:p>
          <a:r>
            <a:rPr lang="en-US" dirty="0" smtClean="0"/>
            <a:t>3</a:t>
          </a:r>
          <a:endParaRPr lang="en-US" dirty="0"/>
        </a:p>
      </dgm:t>
    </dgm:pt>
    <dgm:pt modelId="{BD5A1106-1E13-4D77-98C5-EF550398CEEC}" type="parTrans" cxnId="{283AC4DB-8130-4AB5-BB16-B3D1890E832C}">
      <dgm:prSet/>
      <dgm:spPr/>
      <dgm:t>
        <a:bodyPr/>
        <a:lstStyle/>
        <a:p>
          <a:endParaRPr lang="en-US"/>
        </a:p>
      </dgm:t>
    </dgm:pt>
    <dgm:pt modelId="{3DE1EF77-4C13-48FE-8172-EDBA9440E019}" type="sibTrans" cxnId="{283AC4DB-8130-4AB5-BB16-B3D1890E832C}">
      <dgm:prSet/>
      <dgm:spPr/>
      <dgm:t>
        <a:bodyPr/>
        <a:lstStyle/>
        <a:p>
          <a:endParaRPr lang="en-US"/>
        </a:p>
      </dgm:t>
    </dgm:pt>
    <dgm:pt modelId="{E39A13F3-E30C-4D9E-A423-32504209B113}">
      <dgm:prSet phldrT="[Text]"/>
      <dgm:spPr/>
      <dgm:t>
        <a:bodyPr/>
        <a:lstStyle/>
        <a:p>
          <a:r>
            <a:rPr lang="en-US" dirty="0" smtClean="0"/>
            <a:t>e</a:t>
          </a:r>
          <a:endParaRPr lang="en-US" dirty="0"/>
        </a:p>
      </dgm:t>
    </dgm:pt>
    <dgm:pt modelId="{FB0514EF-BA8D-49ED-A793-C3C34BC286C5}" type="parTrans" cxnId="{52090176-0CB2-47AB-BE57-A01878DDC635}">
      <dgm:prSet/>
      <dgm:spPr/>
      <dgm:t>
        <a:bodyPr/>
        <a:lstStyle/>
        <a:p>
          <a:endParaRPr lang="en-US"/>
        </a:p>
      </dgm:t>
    </dgm:pt>
    <dgm:pt modelId="{EB4D38B5-EFBD-4212-BC7D-7FE0F3610A45}" type="sibTrans" cxnId="{52090176-0CB2-47AB-BE57-A01878DDC635}">
      <dgm:prSet/>
      <dgm:spPr/>
      <dgm:t>
        <a:bodyPr/>
        <a:lstStyle/>
        <a:p>
          <a:endParaRPr lang="en-US"/>
        </a:p>
      </dgm:t>
    </dgm:pt>
    <dgm:pt modelId="{BC048B98-AF71-412B-9EAD-A800D0126033}">
      <dgm:prSet phldrT="[Text]"/>
      <dgm:spPr/>
      <dgm:t>
        <a:bodyPr/>
        <a:lstStyle/>
        <a:p>
          <a:r>
            <a:rPr lang="en-US" dirty="0" smtClean="0"/>
            <a:t>f</a:t>
          </a:r>
          <a:endParaRPr lang="en-US" dirty="0"/>
        </a:p>
      </dgm:t>
    </dgm:pt>
    <dgm:pt modelId="{F8B163B7-D8BD-4A6A-B0B9-6D838EE2B01C}" type="parTrans" cxnId="{60DD11A5-C815-4750-B618-E882D4479020}">
      <dgm:prSet/>
      <dgm:spPr/>
      <dgm:t>
        <a:bodyPr/>
        <a:lstStyle/>
        <a:p>
          <a:endParaRPr lang="en-US"/>
        </a:p>
      </dgm:t>
    </dgm:pt>
    <dgm:pt modelId="{53EF4329-C7A8-4127-9604-D929DCF8B368}" type="sibTrans" cxnId="{60DD11A5-C815-4750-B618-E882D4479020}">
      <dgm:prSet/>
      <dgm:spPr/>
      <dgm:t>
        <a:bodyPr/>
        <a:lstStyle/>
        <a:p>
          <a:endParaRPr lang="en-US"/>
        </a:p>
      </dgm:t>
    </dgm:pt>
    <dgm:pt modelId="{AFD29B06-6D5D-447D-AE9A-2C506E9A9E52}" type="pres">
      <dgm:prSet presAssocID="{E1E5467B-312B-41CD-A0D0-FFC80BF02BA6}" presName="theList" presStyleCnt="0">
        <dgm:presLayoutVars>
          <dgm:dir/>
          <dgm:animLvl val="lvl"/>
          <dgm:resizeHandles val="exact"/>
        </dgm:presLayoutVars>
      </dgm:prSet>
      <dgm:spPr/>
      <dgm:t>
        <a:bodyPr/>
        <a:lstStyle/>
        <a:p>
          <a:endParaRPr lang="en-US"/>
        </a:p>
      </dgm:t>
    </dgm:pt>
    <dgm:pt modelId="{12233264-E9B2-4DF4-B97E-8C8526F271EE}" type="pres">
      <dgm:prSet presAssocID="{9187AB26-1AB7-4169-9D24-97524C73FBF5}" presName="compNode" presStyleCnt="0"/>
      <dgm:spPr/>
    </dgm:pt>
    <dgm:pt modelId="{B4315C8D-1802-4563-96B4-D202568A7971}" type="pres">
      <dgm:prSet presAssocID="{9187AB26-1AB7-4169-9D24-97524C73FBF5}" presName="aNode" presStyleLbl="bgShp" presStyleIdx="0" presStyleCnt="3"/>
      <dgm:spPr/>
      <dgm:t>
        <a:bodyPr/>
        <a:lstStyle/>
        <a:p>
          <a:endParaRPr lang="en-US"/>
        </a:p>
      </dgm:t>
    </dgm:pt>
    <dgm:pt modelId="{ADB44584-8578-4C17-B89E-415CE18A646D}" type="pres">
      <dgm:prSet presAssocID="{9187AB26-1AB7-4169-9D24-97524C73FBF5}" presName="textNode" presStyleLbl="bgShp" presStyleIdx="0" presStyleCnt="3"/>
      <dgm:spPr/>
      <dgm:t>
        <a:bodyPr/>
        <a:lstStyle/>
        <a:p>
          <a:endParaRPr lang="en-US"/>
        </a:p>
      </dgm:t>
    </dgm:pt>
    <dgm:pt modelId="{3D77E725-6F59-4CD6-8A29-3E2D1303A100}" type="pres">
      <dgm:prSet presAssocID="{9187AB26-1AB7-4169-9D24-97524C73FBF5}" presName="compChildNode" presStyleCnt="0"/>
      <dgm:spPr/>
    </dgm:pt>
    <dgm:pt modelId="{2541A7EC-01DC-4517-8AD2-8C9B5386C768}" type="pres">
      <dgm:prSet presAssocID="{9187AB26-1AB7-4169-9D24-97524C73FBF5}" presName="theInnerList" presStyleCnt="0"/>
      <dgm:spPr/>
    </dgm:pt>
    <dgm:pt modelId="{081E2A43-E8B6-46AD-97B8-555007432809}" type="pres">
      <dgm:prSet presAssocID="{A17CA0FF-6246-4769-BA62-C432D481627A}" presName="childNode" presStyleLbl="node1" presStyleIdx="0" presStyleCnt="6">
        <dgm:presLayoutVars>
          <dgm:bulletEnabled val="1"/>
        </dgm:presLayoutVars>
      </dgm:prSet>
      <dgm:spPr/>
      <dgm:t>
        <a:bodyPr/>
        <a:lstStyle/>
        <a:p>
          <a:endParaRPr lang="en-US"/>
        </a:p>
      </dgm:t>
    </dgm:pt>
    <dgm:pt modelId="{C063D432-ECBF-4C04-ABC9-B63DAA41BF7E}" type="pres">
      <dgm:prSet presAssocID="{A17CA0FF-6246-4769-BA62-C432D481627A}" presName="aSpace2" presStyleCnt="0"/>
      <dgm:spPr/>
    </dgm:pt>
    <dgm:pt modelId="{4ADE54E1-D712-426D-848A-62B4F1EAAFE3}" type="pres">
      <dgm:prSet presAssocID="{140CB00E-BA0F-4EF9-A209-3585984C7BCA}" presName="childNode" presStyleLbl="node1" presStyleIdx="1" presStyleCnt="6">
        <dgm:presLayoutVars>
          <dgm:bulletEnabled val="1"/>
        </dgm:presLayoutVars>
      </dgm:prSet>
      <dgm:spPr/>
      <dgm:t>
        <a:bodyPr/>
        <a:lstStyle/>
        <a:p>
          <a:endParaRPr lang="en-US"/>
        </a:p>
      </dgm:t>
    </dgm:pt>
    <dgm:pt modelId="{6FDD0E26-AD0B-48B7-B8B9-4C2BCF12034F}" type="pres">
      <dgm:prSet presAssocID="{9187AB26-1AB7-4169-9D24-97524C73FBF5}" presName="aSpace" presStyleCnt="0"/>
      <dgm:spPr/>
    </dgm:pt>
    <dgm:pt modelId="{001D5C66-47D1-4A75-9EC5-E4E23508D197}" type="pres">
      <dgm:prSet presAssocID="{B0327123-4E49-4C80-88C2-084E351EF203}" presName="compNode" presStyleCnt="0"/>
      <dgm:spPr/>
    </dgm:pt>
    <dgm:pt modelId="{64735F34-2044-449D-8493-0038F1C520FC}" type="pres">
      <dgm:prSet presAssocID="{B0327123-4E49-4C80-88C2-084E351EF203}" presName="aNode" presStyleLbl="bgShp" presStyleIdx="1" presStyleCnt="3"/>
      <dgm:spPr/>
      <dgm:t>
        <a:bodyPr/>
        <a:lstStyle/>
        <a:p>
          <a:endParaRPr lang="en-US"/>
        </a:p>
      </dgm:t>
    </dgm:pt>
    <dgm:pt modelId="{C3D263A1-07C4-4629-B994-B706D8320E4D}" type="pres">
      <dgm:prSet presAssocID="{B0327123-4E49-4C80-88C2-084E351EF203}" presName="textNode" presStyleLbl="bgShp" presStyleIdx="1" presStyleCnt="3"/>
      <dgm:spPr/>
      <dgm:t>
        <a:bodyPr/>
        <a:lstStyle/>
        <a:p>
          <a:endParaRPr lang="en-US"/>
        </a:p>
      </dgm:t>
    </dgm:pt>
    <dgm:pt modelId="{2ECAF4F4-6B34-478F-8B62-0AFFB67809F6}" type="pres">
      <dgm:prSet presAssocID="{B0327123-4E49-4C80-88C2-084E351EF203}" presName="compChildNode" presStyleCnt="0"/>
      <dgm:spPr/>
    </dgm:pt>
    <dgm:pt modelId="{06641E95-65F7-48E0-ACA6-043F4DE5CD6C}" type="pres">
      <dgm:prSet presAssocID="{B0327123-4E49-4C80-88C2-084E351EF203}" presName="theInnerList" presStyleCnt="0"/>
      <dgm:spPr/>
    </dgm:pt>
    <dgm:pt modelId="{BB006D37-FFEC-46A0-87F6-E247B9E1C198}" type="pres">
      <dgm:prSet presAssocID="{8F71F157-CF82-47EC-8810-E2F536C30B91}" presName="childNode" presStyleLbl="node1" presStyleIdx="2" presStyleCnt="6">
        <dgm:presLayoutVars>
          <dgm:bulletEnabled val="1"/>
        </dgm:presLayoutVars>
      </dgm:prSet>
      <dgm:spPr/>
      <dgm:t>
        <a:bodyPr/>
        <a:lstStyle/>
        <a:p>
          <a:endParaRPr lang="en-US"/>
        </a:p>
      </dgm:t>
    </dgm:pt>
    <dgm:pt modelId="{E952E19F-1B24-47BE-8620-3021419E313C}" type="pres">
      <dgm:prSet presAssocID="{8F71F157-CF82-47EC-8810-E2F536C30B91}" presName="aSpace2" presStyleCnt="0"/>
      <dgm:spPr/>
    </dgm:pt>
    <dgm:pt modelId="{BB8FF44C-9262-4405-A795-DCBDD9CB81E6}" type="pres">
      <dgm:prSet presAssocID="{D0207E6D-3E0F-48AC-9EAF-7D7155E10A3F}" presName="childNode" presStyleLbl="node1" presStyleIdx="3" presStyleCnt="6">
        <dgm:presLayoutVars>
          <dgm:bulletEnabled val="1"/>
        </dgm:presLayoutVars>
      </dgm:prSet>
      <dgm:spPr/>
      <dgm:t>
        <a:bodyPr/>
        <a:lstStyle/>
        <a:p>
          <a:endParaRPr lang="en-US"/>
        </a:p>
      </dgm:t>
    </dgm:pt>
    <dgm:pt modelId="{F7657582-8E74-4DEC-B159-69790DC59705}" type="pres">
      <dgm:prSet presAssocID="{B0327123-4E49-4C80-88C2-084E351EF203}" presName="aSpace" presStyleCnt="0"/>
      <dgm:spPr/>
    </dgm:pt>
    <dgm:pt modelId="{B4442336-F037-4EE1-9009-EC688E20D5E4}" type="pres">
      <dgm:prSet presAssocID="{F8270B70-F021-4F21-B090-B99E81695A79}" presName="compNode" presStyleCnt="0"/>
      <dgm:spPr/>
    </dgm:pt>
    <dgm:pt modelId="{A101B7EA-A2C0-4CE3-BD98-83886891D453}" type="pres">
      <dgm:prSet presAssocID="{F8270B70-F021-4F21-B090-B99E81695A79}" presName="aNode" presStyleLbl="bgShp" presStyleIdx="2" presStyleCnt="3"/>
      <dgm:spPr/>
      <dgm:t>
        <a:bodyPr/>
        <a:lstStyle/>
        <a:p>
          <a:endParaRPr lang="en-US"/>
        </a:p>
      </dgm:t>
    </dgm:pt>
    <dgm:pt modelId="{4BE3700F-92A3-4850-86F9-D154594760FC}" type="pres">
      <dgm:prSet presAssocID="{F8270B70-F021-4F21-B090-B99E81695A79}" presName="textNode" presStyleLbl="bgShp" presStyleIdx="2" presStyleCnt="3"/>
      <dgm:spPr/>
      <dgm:t>
        <a:bodyPr/>
        <a:lstStyle/>
        <a:p>
          <a:endParaRPr lang="en-US"/>
        </a:p>
      </dgm:t>
    </dgm:pt>
    <dgm:pt modelId="{5A982F06-CC75-46CA-B003-26E355FF366E}" type="pres">
      <dgm:prSet presAssocID="{F8270B70-F021-4F21-B090-B99E81695A79}" presName="compChildNode" presStyleCnt="0"/>
      <dgm:spPr/>
    </dgm:pt>
    <dgm:pt modelId="{E9111931-4888-4122-A80A-2730F7C46E26}" type="pres">
      <dgm:prSet presAssocID="{F8270B70-F021-4F21-B090-B99E81695A79}" presName="theInnerList" presStyleCnt="0"/>
      <dgm:spPr/>
    </dgm:pt>
    <dgm:pt modelId="{06D9B5A6-DA8B-46AC-994F-A3D41194DAC4}" type="pres">
      <dgm:prSet presAssocID="{E39A13F3-E30C-4D9E-A423-32504209B113}" presName="childNode" presStyleLbl="node1" presStyleIdx="4" presStyleCnt="6">
        <dgm:presLayoutVars>
          <dgm:bulletEnabled val="1"/>
        </dgm:presLayoutVars>
      </dgm:prSet>
      <dgm:spPr/>
      <dgm:t>
        <a:bodyPr/>
        <a:lstStyle/>
        <a:p>
          <a:endParaRPr lang="en-US"/>
        </a:p>
      </dgm:t>
    </dgm:pt>
    <dgm:pt modelId="{7AA0DEC9-6D91-4325-8F07-9E4B14291199}" type="pres">
      <dgm:prSet presAssocID="{E39A13F3-E30C-4D9E-A423-32504209B113}" presName="aSpace2" presStyleCnt="0"/>
      <dgm:spPr/>
    </dgm:pt>
    <dgm:pt modelId="{15D3E06A-F4E1-4D6E-AD8B-9D64A555F6BE}" type="pres">
      <dgm:prSet presAssocID="{BC048B98-AF71-412B-9EAD-A800D0126033}" presName="childNode" presStyleLbl="node1" presStyleIdx="5" presStyleCnt="6">
        <dgm:presLayoutVars>
          <dgm:bulletEnabled val="1"/>
        </dgm:presLayoutVars>
      </dgm:prSet>
      <dgm:spPr/>
      <dgm:t>
        <a:bodyPr/>
        <a:lstStyle/>
        <a:p>
          <a:endParaRPr lang="en-US"/>
        </a:p>
      </dgm:t>
    </dgm:pt>
  </dgm:ptLst>
  <dgm:cxnLst>
    <dgm:cxn modelId="{52090176-0CB2-47AB-BE57-A01878DDC635}" srcId="{F8270B70-F021-4F21-B090-B99E81695A79}" destId="{E39A13F3-E30C-4D9E-A423-32504209B113}" srcOrd="0" destOrd="0" parTransId="{FB0514EF-BA8D-49ED-A793-C3C34BC286C5}" sibTransId="{EB4D38B5-EFBD-4212-BC7D-7FE0F3610A45}"/>
    <dgm:cxn modelId="{283AC4DB-8130-4AB5-BB16-B3D1890E832C}" srcId="{E1E5467B-312B-41CD-A0D0-FFC80BF02BA6}" destId="{F8270B70-F021-4F21-B090-B99E81695A79}" srcOrd="2" destOrd="0" parTransId="{BD5A1106-1E13-4D77-98C5-EF550398CEEC}" sibTransId="{3DE1EF77-4C13-48FE-8172-EDBA9440E019}"/>
    <dgm:cxn modelId="{E0D7DA64-922E-4154-A62E-3DE6BA701EEF}" srcId="{9187AB26-1AB7-4169-9D24-97524C73FBF5}" destId="{140CB00E-BA0F-4EF9-A209-3585984C7BCA}" srcOrd="1" destOrd="0" parTransId="{91500A84-4E19-4ABC-9AC7-19F33D1E4F06}" sibTransId="{6F4E0A08-C234-4ABA-8DD7-EA935093FC2F}"/>
    <dgm:cxn modelId="{D0D703F1-23E3-4093-A46E-522461641307}" type="presOf" srcId="{8F71F157-CF82-47EC-8810-E2F536C30B91}" destId="{BB006D37-FFEC-46A0-87F6-E247B9E1C198}" srcOrd="0" destOrd="0" presId="urn:microsoft.com/office/officeart/2005/8/layout/lProcess2"/>
    <dgm:cxn modelId="{52CB6AFE-2845-445D-ADD2-A2AC3F3AB9C4}" srcId="{B0327123-4E49-4C80-88C2-084E351EF203}" destId="{D0207E6D-3E0F-48AC-9EAF-7D7155E10A3F}" srcOrd="1" destOrd="0" parTransId="{D4D08F9C-8E26-4036-9840-FF317157F4A4}" sibTransId="{D4977942-2A2E-44E7-8590-97445FBE3A65}"/>
    <dgm:cxn modelId="{9D1B1E34-FC92-4F5F-A667-6B9AC3AC0D52}" type="presOf" srcId="{E39A13F3-E30C-4D9E-A423-32504209B113}" destId="{06D9B5A6-DA8B-46AC-994F-A3D41194DAC4}" srcOrd="0" destOrd="0" presId="urn:microsoft.com/office/officeart/2005/8/layout/lProcess2"/>
    <dgm:cxn modelId="{A1D2E9F0-E7D0-47A2-97FE-203FE2AE0068}" type="presOf" srcId="{B0327123-4E49-4C80-88C2-084E351EF203}" destId="{C3D263A1-07C4-4629-B994-B706D8320E4D}" srcOrd="1" destOrd="0" presId="urn:microsoft.com/office/officeart/2005/8/layout/lProcess2"/>
    <dgm:cxn modelId="{57FBF5B0-F91E-42B5-9536-93B1CB60B192}" type="presOf" srcId="{E1E5467B-312B-41CD-A0D0-FFC80BF02BA6}" destId="{AFD29B06-6D5D-447D-AE9A-2C506E9A9E52}" srcOrd="0" destOrd="0" presId="urn:microsoft.com/office/officeart/2005/8/layout/lProcess2"/>
    <dgm:cxn modelId="{B3765727-DCC3-4EFB-B8BD-8E587523978D}" srcId="{B0327123-4E49-4C80-88C2-084E351EF203}" destId="{8F71F157-CF82-47EC-8810-E2F536C30B91}" srcOrd="0" destOrd="0" parTransId="{E9DBB0C8-D747-4DA6-875B-D4D399BE0C44}" sibTransId="{4E4B2EFC-523F-46C2-BA93-912F3AB93178}"/>
    <dgm:cxn modelId="{05C8F903-671E-4A8E-A8CD-497EB1F7E7B9}" type="presOf" srcId="{BC048B98-AF71-412B-9EAD-A800D0126033}" destId="{15D3E06A-F4E1-4D6E-AD8B-9D64A555F6BE}" srcOrd="0" destOrd="0" presId="urn:microsoft.com/office/officeart/2005/8/layout/lProcess2"/>
    <dgm:cxn modelId="{F4322D17-EDCB-40F6-801A-085CE1CB1119}" type="presOf" srcId="{9187AB26-1AB7-4169-9D24-97524C73FBF5}" destId="{ADB44584-8578-4C17-B89E-415CE18A646D}" srcOrd="1" destOrd="0" presId="urn:microsoft.com/office/officeart/2005/8/layout/lProcess2"/>
    <dgm:cxn modelId="{83A15F3C-08D3-4540-8850-4EE8329D2FEC}" type="presOf" srcId="{F8270B70-F021-4F21-B090-B99E81695A79}" destId="{4BE3700F-92A3-4850-86F9-D154594760FC}" srcOrd="1" destOrd="0" presId="urn:microsoft.com/office/officeart/2005/8/layout/lProcess2"/>
    <dgm:cxn modelId="{777B1D47-BF0A-40D8-93C8-E0C4DFBDB058}" type="presOf" srcId="{D0207E6D-3E0F-48AC-9EAF-7D7155E10A3F}" destId="{BB8FF44C-9262-4405-A795-DCBDD9CB81E6}" srcOrd="0" destOrd="0" presId="urn:microsoft.com/office/officeart/2005/8/layout/lProcess2"/>
    <dgm:cxn modelId="{6304586D-0221-4F51-B35F-4AFFB6D08FC9}" type="presOf" srcId="{140CB00E-BA0F-4EF9-A209-3585984C7BCA}" destId="{4ADE54E1-D712-426D-848A-62B4F1EAAFE3}" srcOrd="0" destOrd="0" presId="urn:microsoft.com/office/officeart/2005/8/layout/lProcess2"/>
    <dgm:cxn modelId="{9B328D32-0F42-45C3-8069-2D9F787FA44C}" type="presOf" srcId="{F8270B70-F021-4F21-B090-B99E81695A79}" destId="{A101B7EA-A2C0-4CE3-BD98-83886891D453}" srcOrd="0" destOrd="0" presId="urn:microsoft.com/office/officeart/2005/8/layout/lProcess2"/>
    <dgm:cxn modelId="{C91DB0B7-BAEC-489A-8DAC-5547C10DBB4B}" srcId="{9187AB26-1AB7-4169-9D24-97524C73FBF5}" destId="{A17CA0FF-6246-4769-BA62-C432D481627A}" srcOrd="0" destOrd="0" parTransId="{22E44E1C-3CA7-44A7-A047-547A961F3048}" sibTransId="{6EF536FA-2928-42EF-8AE1-C1ACB4E22938}"/>
    <dgm:cxn modelId="{98EC3CBB-1897-471C-8903-5F40B366E9F0}" type="presOf" srcId="{A17CA0FF-6246-4769-BA62-C432D481627A}" destId="{081E2A43-E8B6-46AD-97B8-555007432809}" srcOrd="0" destOrd="0" presId="urn:microsoft.com/office/officeart/2005/8/layout/lProcess2"/>
    <dgm:cxn modelId="{6CF763D3-9EAD-45C4-BCA1-C9D154612181}" type="presOf" srcId="{9187AB26-1AB7-4169-9D24-97524C73FBF5}" destId="{B4315C8D-1802-4563-96B4-D202568A7971}" srcOrd="0" destOrd="0" presId="urn:microsoft.com/office/officeart/2005/8/layout/lProcess2"/>
    <dgm:cxn modelId="{60DD11A5-C815-4750-B618-E882D4479020}" srcId="{F8270B70-F021-4F21-B090-B99E81695A79}" destId="{BC048B98-AF71-412B-9EAD-A800D0126033}" srcOrd="1" destOrd="0" parTransId="{F8B163B7-D8BD-4A6A-B0B9-6D838EE2B01C}" sibTransId="{53EF4329-C7A8-4127-9604-D929DCF8B368}"/>
    <dgm:cxn modelId="{9AE7AAA6-47D2-447B-9882-A79AA3E455EA}" type="presOf" srcId="{B0327123-4E49-4C80-88C2-084E351EF203}" destId="{64735F34-2044-449D-8493-0038F1C520FC}" srcOrd="0" destOrd="0" presId="urn:microsoft.com/office/officeart/2005/8/layout/lProcess2"/>
    <dgm:cxn modelId="{26029587-3436-495B-A7A2-E3119F1E6E55}" srcId="{E1E5467B-312B-41CD-A0D0-FFC80BF02BA6}" destId="{9187AB26-1AB7-4169-9D24-97524C73FBF5}" srcOrd="0" destOrd="0" parTransId="{B55A0ABC-2472-47CA-82FC-2C92A5911C6B}" sibTransId="{0459E8C3-B197-4829-B996-F4CC64BEA9CE}"/>
    <dgm:cxn modelId="{CCF72657-8570-4D9F-9368-FA10975EFEC6}" srcId="{E1E5467B-312B-41CD-A0D0-FFC80BF02BA6}" destId="{B0327123-4E49-4C80-88C2-084E351EF203}" srcOrd="1" destOrd="0" parTransId="{B5B48C9B-9E05-407C-9ED5-58BBCA361859}" sibTransId="{69134E66-26B5-4191-AE25-E5DFB7422A86}"/>
    <dgm:cxn modelId="{0638F3FF-9FFC-4676-887C-72CDD71BF4C9}" type="presParOf" srcId="{AFD29B06-6D5D-447D-AE9A-2C506E9A9E52}" destId="{12233264-E9B2-4DF4-B97E-8C8526F271EE}" srcOrd="0" destOrd="0" presId="urn:microsoft.com/office/officeart/2005/8/layout/lProcess2"/>
    <dgm:cxn modelId="{CBCB4871-DC63-40DF-A128-ADB7D2A2EBD9}" type="presParOf" srcId="{12233264-E9B2-4DF4-B97E-8C8526F271EE}" destId="{B4315C8D-1802-4563-96B4-D202568A7971}" srcOrd="0" destOrd="0" presId="urn:microsoft.com/office/officeart/2005/8/layout/lProcess2"/>
    <dgm:cxn modelId="{35DC2FCB-8963-4100-B248-5193A4251FD4}" type="presParOf" srcId="{12233264-E9B2-4DF4-B97E-8C8526F271EE}" destId="{ADB44584-8578-4C17-B89E-415CE18A646D}" srcOrd="1" destOrd="0" presId="urn:microsoft.com/office/officeart/2005/8/layout/lProcess2"/>
    <dgm:cxn modelId="{503A2471-638F-40AA-A0BC-52E16EC8E7CA}" type="presParOf" srcId="{12233264-E9B2-4DF4-B97E-8C8526F271EE}" destId="{3D77E725-6F59-4CD6-8A29-3E2D1303A100}" srcOrd="2" destOrd="0" presId="urn:microsoft.com/office/officeart/2005/8/layout/lProcess2"/>
    <dgm:cxn modelId="{064AC948-9AB0-4F21-B8DB-91C3FB675A04}" type="presParOf" srcId="{3D77E725-6F59-4CD6-8A29-3E2D1303A100}" destId="{2541A7EC-01DC-4517-8AD2-8C9B5386C768}" srcOrd="0" destOrd="0" presId="urn:microsoft.com/office/officeart/2005/8/layout/lProcess2"/>
    <dgm:cxn modelId="{958CCDF4-8000-465A-AE38-B29CE6136BC8}" type="presParOf" srcId="{2541A7EC-01DC-4517-8AD2-8C9B5386C768}" destId="{081E2A43-E8B6-46AD-97B8-555007432809}" srcOrd="0" destOrd="0" presId="urn:microsoft.com/office/officeart/2005/8/layout/lProcess2"/>
    <dgm:cxn modelId="{D9D02CDE-F5C7-47A2-A1AD-B674E95D345B}" type="presParOf" srcId="{2541A7EC-01DC-4517-8AD2-8C9B5386C768}" destId="{C063D432-ECBF-4C04-ABC9-B63DAA41BF7E}" srcOrd="1" destOrd="0" presId="urn:microsoft.com/office/officeart/2005/8/layout/lProcess2"/>
    <dgm:cxn modelId="{50934D85-91F2-4699-8537-39A163727C22}" type="presParOf" srcId="{2541A7EC-01DC-4517-8AD2-8C9B5386C768}" destId="{4ADE54E1-D712-426D-848A-62B4F1EAAFE3}" srcOrd="2" destOrd="0" presId="urn:microsoft.com/office/officeart/2005/8/layout/lProcess2"/>
    <dgm:cxn modelId="{6B286DC4-BC0C-42FA-8728-B88AAFED6789}" type="presParOf" srcId="{AFD29B06-6D5D-447D-AE9A-2C506E9A9E52}" destId="{6FDD0E26-AD0B-48B7-B8B9-4C2BCF12034F}" srcOrd="1" destOrd="0" presId="urn:microsoft.com/office/officeart/2005/8/layout/lProcess2"/>
    <dgm:cxn modelId="{6978D758-FF02-4D62-B4A8-4D1A8C7D2298}" type="presParOf" srcId="{AFD29B06-6D5D-447D-AE9A-2C506E9A9E52}" destId="{001D5C66-47D1-4A75-9EC5-E4E23508D197}" srcOrd="2" destOrd="0" presId="urn:microsoft.com/office/officeart/2005/8/layout/lProcess2"/>
    <dgm:cxn modelId="{FFF9A387-B4E9-4B0A-BA22-E05430DD1B2F}" type="presParOf" srcId="{001D5C66-47D1-4A75-9EC5-E4E23508D197}" destId="{64735F34-2044-449D-8493-0038F1C520FC}" srcOrd="0" destOrd="0" presId="urn:microsoft.com/office/officeart/2005/8/layout/lProcess2"/>
    <dgm:cxn modelId="{A5289524-3CE0-4F42-9058-617D2D38EC57}" type="presParOf" srcId="{001D5C66-47D1-4A75-9EC5-E4E23508D197}" destId="{C3D263A1-07C4-4629-B994-B706D8320E4D}" srcOrd="1" destOrd="0" presId="urn:microsoft.com/office/officeart/2005/8/layout/lProcess2"/>
    <dgm:cxn modelId="{113D8663-935B-49E8-A07A-559B6E24FC99}" type="presParOf" srcId="{001D5C66-47D1-4A75-9EC5-E4E23508D197}" destId="{2ECAF4F4-6B34-478F-8B62-0AFFB67809F6}" srcOrd="2" destOrd="0" presId="urn:microsoft.com/office/officeart/2005/8/layout/lProcess2"/>
    <dgm:cxn modelId="{31B73777-F134-43F2-A00D-8CB96A9886CD}" type="presParOf" srcId="{2ECAF4F4-6B34-478F-8B62-0AFFB67809F6}" destId="{06641E95-65F7-48E0-ACA6-043F4DE5CD6C}" srcOrd="0" destOrd="0" presId="urn:microsoft.com/office/officeart/2005/8/layout/lProcess2"/>
    <dgm:cxn modelId="{DC12E297-A904-4E56-80AF-78B99082130A}" type="presParOf" srcId="{06641E95-65F7-48E0-ACA6-043F4DE5CD6C}" destId="{BB006D37-FFEC-46A0-87F6-E247B9E1C198}" srcOrd="0" destOrd="0" presId="urn:microsoft.com/office/officeart/2005/8/layout/lProcess2"/>
    <dgm:cxn modelId="{F531A358-7215-49AC-B123-DA4BE7A76582}" type="presParOf" srcId="{06641E95-65F7-48E0-ACA6-043F4DE5CD6C}" destId="{E952E19F-1B24-47BE-8620-3021419E313C}" srcOrd="1" destOrd="0" presId="urn:microsoft.com/office/officeart/2005/8/layout/lProcess2"/>
    <dgm:cxn modelId="{21253E17-9351-48B1-941E-370765E79C43}" type="presParOf" srcId="{06641E95-65F7-48E0-ACA6-043F4DE5CD6C}" destId="{BB8FF44C-9262-4405-A795-DCBDD9CB81E6}" srcOrd="2" destOrd="0" presId="urn:microsoft.com/office/officeart/2005/8/layout/lProcess2"/>
    <dgm:cxn modelId="{8CA40B28-27DB-4DC7-B8CA-4E9AD47FDEE9}" type="presParOf" srcId="{AFD29B06-6D5D-447D-AE9A-2C506E9A9E52}" destId="{F7657582-8E74-4DEC-B159-69790DC59705}" srcOrd="3" destOrd="0" presId="urn:microsoft.com/office/officeart/2005/8/layout/lProcess2"/>
    <dgm:cxn modelId="{5B0369B1-6619-4553-97DC-1C93ADFF73A9}" type="presParOf" srcId="{AFD29B06-6D5D-447D-AE9A-2C506E9A9E52}" destId="{B4442336-F037-4EE1-9009-EC688E20D5E4}" srcOrd="4" destOrd="0" presId="urn:microsoft.com/office/officeart/2005/8/layout/lProcess2"/>
    <dgm:cxn modelId="{5FA84D46-22C1-49AF-8E7E-6DC60EA34014}" type="presParOf" srcId="{B4442336-F037-4EE1-9009-EC688E20D5E4}" destId="{A101B7EA-A2C0-4CE3-BD98-83886891D453}" srcOrd="0" destOrd="0" presId="urn:microsoft.com/office/officeart/2005/8/layout/lProcess2"/>
    <dgm:cxn modelId="{98FE56BC-0D13-4B73-8390-CA043965E8CB}" type="presParOf" srcId="{B4442336-F037-4EE1-9009-EC688E20D5E4}" destId="{4BE3700F-92A3-4850-86F9-D154594760FC}" srcOrd="1" destOrd="0" presId="urn:microsoft.com/office/officeart/2005/8/layout/lProcess2"/>
    <dgm:cxn modelId="{7BB55924-2713-4791-BE1B-CB333BF5701F}" type="presParOf" srcId="{B4442336-F037-4EE1-9009-EC688E20D5E4}" destId="{5A982F06-CC75-46CA-B003-26E355FF366E}" srcOrd="2" destOrd="0" presId="urn:microsoft.com/office/officeart/2005/8/layout/lProcess2"/>
    <dgm:cxn modelId="{0036459A-FABD-4F37-AA8A-775BCC451B33}" type="presParOf" srcId="{5A982F06-CC75-46CA-B003-26E355FF366E}" destId="{E9111931-4888-4122-A80A-2730F7C46E26}" srcOrd="0" destOrd="0" presId="urn:microsoft.com/office/officeart/2005/8/layout/lProcess2"/>
    <dgm:cxn modelId="{87D95B0E-EFBE-41EB-8D94-75E9C08CBC79}" type="presParOf" srcId="{E9111931-4888-4122-A80A-2730F7C46E26}" destId="{06D9B5A6-DA8B-46AC-994F-A3D41194DAC4}" srcOrd="0" destOrd="0" presId="urn:microsoft.com/office/officeart/2005/8/layout/lProcess2"/>
    <dgm:cxn modelId="{8AEF969B-2FD7-4E96-B1CC-5ACD6E982F65}" type="presParOf" srcId="{E9111931-4888-4122-A80A-2730F7C46E26}" destId="{7AA0DEC9-6D91-4325-8F07-9E4B14291199}" srcOrd="1" destOrd="0" presId="urn:microsoft.com/office/officeart/2005/8/layout/lProcess2"/>
    <dgm:cxn modelId="{E17964C7-62F5-4CDB-90C4-5C19D47BBE49}" type="presParOf" srcId="{E9111931-4888-4122-A80A-2730F7C46E26}" destId="{15D3E06A-F4E1-4D6E-AD8B-9D64A555F6BE}" srcOrd="2" destOrd="0" presId="urn:microsoft.com/office/officeart/2005/8/layout/lProcess2"/>
  </dgm:cxnLst>
  <dgm:bg/>
  <dgm:whole/>
</dgm:dataModel>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Simple 1"/>
  <dgm:desc val="Simple 1"/>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lang="en-US" dirty="0" smtClean="0"/>
              <a:t>Click to edit Master title style</a:t>
            </a:r>
            <a:endParaRPr lang="en-US" dirty="0"/>
          </a:p>
        </p:txBody>
      </p:sp>
      <p:sp>
        <p:nvSpPr>
          <p:cNvPr id="9" name="Subtitle 8"/>
          <p:cNvSpPr>
            <a:spLocks noGrp="1"/>
          </p:cNvSpPr>
          <p:nvPr>
            <p:ph type="subTitle" idx="1"/>
          </p:nvPr>
        </p:nvSpPr>
        <p:spPr>
          <a:xfrm>
            <a:off x="457200" y="386476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dirty="0" smtClean="0"/>
              <a:t>Click to edit Master subtitle style</a:t>
            </a:r>
            <a:endParaRPr lang="en-US" dirty="0"/>
          </a:p>
        </p:txBody>
      </p:sp>
      <p:sp>
        <p:nvSpPr>
          <p:cNvPr id="28" name="Date Placeholder 27"/>
          <p:cNvSpPr>
            <a:spLocks noGrp="1"/>
          </p:cNvSpPr>
          <p:nvPr>
            <p:ph type="dt" sz="half" idx="10"/>
          </p:nvPr>
        </p:nvSpPr>
        <p:spPr>
          <a:xfrm>
            <a:off x="6705600" y="4206240"/>
            <a:ext cx="960120" cy="457200"/>
          </a:xfrm>
        </p:spPr>
        <p:txBody>
          <a:bodyPr/>
          <a:lstStyle/>
          <a:p>
            <a:fld id="{B59E0998-6407-4A10-9561-76B12EA2A3F1}" type="datetimeFigureOut">
              <a:rPr lang="en-US" smtClean="0"/>
              <a:pPr/>
              <a:t>11/3/2006</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dirty="0"/>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pPr algn="r"/>
            <a:fld id="{0CC8FBC0-5B01-414D-88E8-FF9AE3E9EA30}" type="slidenum">
              <a:rPr lang="en-US" smtClean="0"/>
              <a:pPr algn="r"/>
              <a:t>‹#›</a:t>
            </a:fld>
            <a:endParaRPr lang="en-US" sz="1800" dirty="0">
              <a:solidFill>
                <a:schemeClr val="bg1"/>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endParaRPr lang="en-US"/>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9E0998-6407-4A10-9561-76B12EA2A3F1}" type="datetimeFigureOut">
              <a:rPr lang="en-US" smtClean="0"/>
              <a:pPr/>
              <a:t>11/3/2006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C8FBC0-5B01-414D-88E8-FF9AE3E9EA3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lang="en-US" dirty="0" smtClean="0"/>
              <a:t>Click to add title</a:t>
            </a:r>
            <a:endParaRPr lang="en-US" dirty="0"/>
          </a:p>
        </p:txBody>
      </p:sp>
      <p:sp>
        <p:nvSpPr>
          <p:cNvPr id="3" name="Vertical Text Placeholder 2"/>
          <p:cNvSpPr>
            <a:spLocks noGrp="1"/>
          </p:cNvSpPr>
          <p:nvPr>
            <p:ph type="body" orient="vert" idx="1"/>
          </p:nvPr>
        </p:nvSpPr>
        <p:spPr>
          <a:xfrm>
            <a:off x="457200" y="1143000"/>
            <a:ext cx="6248400" cy="5486400"/>
          </a:xfrm>
        </p:spPr>
        <p:txBody>
          <a:bodyPr vert="eaVert"/>
          <a:lstStyle/>
          <a:p>
            <a:pPr lvl="0"/>
            <a:r>
              <a:rPr lang="en-US" dirty="0" smtClean="0"/>
              <a:t>Click to edit Master text styles</a:t>
            </a:r>
            <a:endParaRPr lang="en-US"/>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B59E0998-6407-4A10-9561-76B12EA2A3F1}" type="datetimeFigureOut">
              <a:rPr lang="en-US" smtClean="0"/>
              <a:pPr/>
              <a:t>11/3/2006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C8FBC0-5B01-414D-88E8-FF9AE3E9EA3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endParaRPr lang="en-US"/>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9E0998-6407-4A10-9561-76B12EA2A3F1}" type="datetimeFigureOut">
              <a:rPr lang="en-US" smtClean="0"/>
              <a:pPr/>
              <a:t>11/3/2006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C8FBC0-5B01-414D-88E8-FF9AE3E9EA3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3295648"/>
            <a:ext cx="7772400" cy="1509712"/>
          </a:xfrm>
        </p:spPr>
        <p:txBody>
          <a:bodyPr anchor="t"/>
          <a:lstStyle>
            <a:lvl1pPr marL="32004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dirty="0" smtClean="0"/>
              <a:t>Click to edit Master text styles</a:t>
            </a:r>
            <a:endParaRPr lang="en-US" dirty="0"/>
          </a:p>
        </p:txBody>
      </p:sp>
      <p:sp>
        <p:nvSpPr>
          <p:cNvPr id="4" name="Date Placeholder 3"/>
          <p:cNvSpPr>
            <a:spLocks noGrp="1"/>
          </p:cNvSpPr>
          <p:nvPr>
            <p:ph type="dt" sz="half" idx="10"/>
          </p:nvPr>
        </p:nvSpPr>
        <p:spPr/>
        <p:txBody>
          <a:bodyPr/>
          <a:lstStyle/>
          <a:p>
            <a:fld id="{B59E0998-6407-4A10-9561-76B12EA2A3F1}" type="datetimeFigureOut">
              <a:rPr lang="en-US" smtClean="0"/>
              <a:pPr/>
              <a:t>11/3/2006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C8FBC0-5B01-414D-88E8-FF9AE3E9EA3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a:r>
              <a:rPr lang="en-US" dirty="0" smtClean="0"/>
              <a:t>Click to edit Master text styles</a:t>
            </a:r>
            <a:endParaRPr lang="en-US" dirty="0"/>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a:r>
              <a:rPr lang="en-US" dirty="0" smtClean="0"/>
              <a:t>Click to edit Master text styles</a:t>
            </a:r>
            <a:endParaRPr lang="en-US" dirty="0"/>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4"/>
          <p:cNvSpPr>
            <a:spLocks noGrp="1"/>
          </p:cNvSpPr>
          <p:nvPr>
            <p:ph type="dt" sz="half" idx="10"/>
          </p:nvPr>
        </p:nvSpPr>
        <p:spPr/>
        <p:txBody>
          <a:bodyPr/>
          <a:lstStyle/>
          <a:p>
            <a:fld id="{B59E0998-6407-4A10-9561-76B12EA2A3F1}" type="datetimeFigureOut">
              <a:rPr lang="en-US" smtClean="0"/>
              <a:pPr/>
              <a:t>11/3/2006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C8FBC0-5B01-414D-88E8-FF9AE3E9EA3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0" name="Rectangle 9"/>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1" name="Rectangle 10"/>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2" name="Rectangle 11"/>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3" name="Rectangle 12"/>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4" name="Rectangle 13"/>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useBgFill="1">
        <p:nvSpPr>
          <p:cNvPr id="18" name="Rounded Rectangle 17"/>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useBgFill="1">
        <p:nvSpPr>
          <p:cNvPr id="19" name="Rounded Rectangle 18"/>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0" name="Rectangle 19"/>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21" name="Rectangle 20"/>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22" name="Rectangle 21"/>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3" name="Rectangle 22"/>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4" name="Rectangle 23"/>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5" name="Rectangle 24"/>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lang="en-US" dirty="0" smtClean="0"/>
              <a:t>Click to edit Master title style</a:t>
            </a:r>
            <a:endParaRPr lang="en-US" dirty="0"/>
          </a:p>
        </p:txBody>
      </p:sp>
      <p:sp>
        <p:nvSpPr>
          <p:cNvPr id="3" name="Text Placeholder 2"/>
          <p:cNvSpPr>
            <a:spLocks noGrp="1"/>
          </p:cNvSpPr>
          <p:nvPr>
            <p:ph type="body" idx="1"/>
          </p:nvPr>
        </p:nvSpPr>
        <p:spPr>
          <a:xfrm>
            <a:off x="381000" y="220980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en-US" dirty="0" smtClean="0"/>
              <a:t>Click to edit Master text styles</a:t>
            </a:r>
            <a:endParaRPr lang="en-US" dirty="0"/>
          </a:p>
        </p:txBody>
      </p:sp>
      <p:sp>
        <p:nvSpPr>
          <p:cNvPr id="4" name="Text Placeholder 3"/>
          <p:cNvSpPr>
            <a:spLocks noGrp="1"/>
          </p:cNvSpPr>
          <p:nvPr>
            <p:ph type="body" sz="half" idx="3"/>
          </p:nvPr>
        </p:nvSpPr>
        <p:spPr>
          <a:xfrm>
            <a:off x="4721225" y="220980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en-US" dirty="0" smtClean="0"/>
              <a:t>Click to edit Master text styles</a:t>
            </a:r>
            <a:endParaRPr lang="en-US" dirty="0"/>
          </a:p>
        </p:txBody>
      </p:sp>
      <p:sp>
        <p:nvSpPr>
          <p:cNvPr id="5" name="Content Placeholder 4"/>
          <p:cNvSpPr>
            <a:spLocks noGrp="1"/>
          </p:cNvSpPr>
          <p:nvPr>
            <p:ph sz="quarter" idx="2"/>
          </p:nvPr>
        </p:nvSpPr>
        <p:spPr>
          <a:xfrm>
            <a:off x="381000" y="2673349"/>
            <a:ext cx="4041648" cy="3886200"/>
          </a:xfrm>
        </p:spPr>
        <p:txBody>
          <a:bodyPr/>
          <a:lstStyle>
            <a:lvl1pPr>
              <a:defRPr sz="2000"/>
            </a:lvl1pPr>
            <a:lvl2pPr>
              <a:defRPr sz="2000"/>
            </a:lvl2pPr>
            <a:lvl3pPr>
              <a:defRPr sz="1800"/>
            </a:lvl3pPr>
            <a:lvl4pPr>
              <a:defRPr sz="1600"/>
            </a:lvl4pPr>
            <a:lvl5pPr>
              <a:defRPr sz="1600"/>
            </a:lvl5pPr>
          </a:lstStyle>
          <a:p>
            <a:pPr lvl="0"/>
            <a:r>
              <a:rPr lang="en-US" dirty="0" smtClean="0"/>
              <a:t>Click to edit Master text styles</a:t>
            </a:r>
            <a:endParaRPr lang="en-US" dirty="0"/>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5"/>
          <p:cNvSpPr>
            <a:spLocks noGrp="1"/>
          </p:cNvSpPr>
          <p:nvPr>
            <p:ph sz="quarter" idx="4"/>
          </p:nvPr>
        </p:nvSpPr>
        <p:spPr>
          <a:xfrm>
            <a:off x="4718304" y="2673349"/>
            <a:ext cx="4041775" cy="3886200"/>
          </a:xfrm>
        </p:spPr>
        <p:txBody>
          <a:bodyPr/>
          <a:lstStyle>
            <a:lvl1pPr>
              <a:defRPr sz="2000"/>
            </a:lvl1pPr>
            <a:lvl2pPr>
              <a:defRPr sz="2000"/>
            </a:lvl2pPr>
            <a:lvl3pPr>
              <a:defRPr sz="1800"/>
            </a:lvl3pPr>
            <a:lvl4pPr>
              <a:defRPr sz="1600"/>
            </a:lvl4pPr>
            <a:lvl5pPr>
              <a:defRPr sz="1600"/>
            </a:lvl5pPr>
          </a:lstStyle>
          <a:p>
            <a:pPr lvl="0"/>
            <a:r>
              <a:rPr lang="en-US" dirty="0" smtClean="0"/>
              <a:t>Click to edit Master text styles</a:t>
            </a:r>
            <a:endParaRPr lang="en-US" dirty="0"/>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6" name="Date Placeholder 25"/>
          <p:cNvSpPr>
            <a:spLocks noGrp="1"/>
          </p:cNvSpPr>
          <p:nvPr>
            <p:ph type="dt" sz="half" idx="10"/>
          </p:nvPr>
        </p:nvSpPr>
        <p:spPr/>
        <p:txBody>
          <a:bodyPr rtlCol="0"/>
          <a:lstStyle/>
          <a:p>
            <a:pPr algn="l"/>
            <a:fld id="{B59E0998-6407-4A10-9561-76B12EA2A3F1}" type="datetimeFigureOut">
              <a:rPr lang="en-US" smtClean="0"/>
              <a:pPr algn="l"/>
              <a:t>11/3/2006</a:t>
            </a:fld>
            <a:endParaRPr lang="en-US"/>
          </a:p>
        </p:txBody>
      </p:sp>
      <p:sp>
        <p:nvSpPr>
          <p:cNvPr id="27" name="Slide Number Placeholder 26"/>
          <p:cNvSpPr>
            <a:spLocks noGrp="1"/>
          </p:cNvSpPr>
          <p:nvPr>
            <p:ph type="sldNum" sz="quarter" idx="11"/>
          </p:nvPr>
        </p:nvSpPr>
        <p:spPr/>
        <p:txBody>
          <a:bodyPr rtlCol="0"/>
          <a:lstStyle/>
          <a:p>
            <a:pPr algn="r"/>
            <a:fld id="{0CC8FBC0-5B01-414D-88E8-FF9AE3E9EA30}" type="slidenum">
              <a:rPr lang="en-US" smtClean="0"/>
              <a:pPr algn="r"/>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lang="en-US" dirty="0" smtClean="0"/>
              <a:t>Click to edit Master title style</a:t>
            </a:r>
            <a:endParaRPr lang="en-US" dirty="0"/>
          </a:p>
        </p:txBody>
      </p:sp>
      <p:sp>
        <p:nvSpPr>
          <p:cNvPr id="3" name="Date Placeholder 2"/>
          <p:cNvSpPr>
            <a:spLocks noGrp="1"/>
          </p:cNvSpPr>
          <p:nvPr>
            <p:ph type="dt" sz="half" idx="10"/>
          </p:nvPr>
        </p:nvSpPr>
        <p:spPr>
          <a:xfrm>
            <a:off x="6583680" y="612648"/>
            <a:ext cx="957264" cy="457200"/>
          </a:xfrm>
        </p:spPr>
        <p:txBody>
          <a:bodyPr/>
          <a:lstStyle/>
          <a:p>
            <a:fld id="{B59E0998-6407-4A10-9561-76B12EA2A3F1}" type="datetimeFigureOut">
              <a:rPr lang="en-US" smtClean="0"/>
              <a:pPr/>
              <a:t>11/3/2006</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dirty="0"/>
          </a:p>
        </p:txBody>
      </p:sp>
      <p:sp>
        <p:nvSpPr>
          <p:cNvPr id="5" name="Slide Number Placeholder 4"/>
          <p:cNvSpPr>
            <a:spLocks noGrp="1"/>
          </p:cNvSpPr>
          <p:nvPr>
            <p:ph type="sldNum" sz="quarter" idx="12"/>
          </p:nvPr>
        </p:nvSpPr>
        <p:spPr>
          <a:xfrm>
            <a:off x="8174736" y="2272"/>
            <a:ext cx="762000" cy="365760"/>
          </a:xfrm>
        </p:spPr>
        <p:txBody>
          <a:bodyPr/>
          <a:lstStyle/>
          <a:p>
            <a:fld id="{0CC8FBC0-5B01-414D-88E8-FF9AE3E9EA30}"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9E0998-6407-4A10-9561-76B12EA2A3F1}" type="datetimeFigureOut">
              <a:rPr lang="en-US" smtClean="0"/>
              <a:pPr/>
              <a:t>11/3/2006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CC8FBC0-5B01-414D-88E8-FF9AE3E9EA3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066800"/>
            <a:ext cx="3383280" cy="877824"/>
          </a:xfrm>
        </p:spPr>
        <p:txBody>
          <a:bodyPr anchor="b"/>
          <a:lstStyle>
            <a:lvl1pPr algn="l">
              <a:buNone/>
              <a:defRPr sz="1800" b="1"/>
            </a:lvl1pPr>
          </a:lstStyle>
          <a:p>
            <a:r>
              <a:rPr lang="en-US" dirty="0" smtClean="0"/>
              <a:t>Click to edit Master title style</a:t>
            </a:r>
            <a:endParaRPr lang="en-US" dirty="0"/>
          </a:p>
        </p:txBody>
      </p:sp>
      <p:sp>
        <p:nvSpPr>
          <p:cNvPr id="3" name="Text Placeholder 2"/>
          <p:cNvSpPr>
            <a:spLocks noGrp="1"/>
          </p:cNvSpPr>
          <p:nvPr>
            <p:ph type="body" idx="2"/>
          </p:nvPr>
        </p:nvSpPr>
        <p:spPr>
          <a:xfrm>
            <a:off x="5353496" y="1938337"/>
            <a:ext cx="3383280" cy="4690872"/>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a:r>
              <a:rPr lang="en-US" dirty="0" smtClean="0"/>
              <a:t>Click to edit Master text styles</a:t>
            </a:r>
            <a:endParaRPr lang="en-US" dirty="0"/>
          </a:p>
        </p:txBody>
      </p:sp>
      <p:sp>
        <p:nvSpPr>
          <p:cNvPr id="4" name="Content Placeholder 3"/>
          <p:cNvSpPr>
            <a:spLocks noGrp="1"/>
          </p:cNvSpPr>
          <p:nvPr>
            <p:ph sz="half" idx="1"/>
          </p:nvPr>
        </p:nvSpPr>
        <p:spPr>
          <a:xfrm>
            <a:off x="152400" y="776287"/>
            <a:ext cx="5111750" cy="5852160"/>
          </a:xfrm>
        </p:spPr>
        <p:txBody>
          <a:bodyPr/>
          <a:lstStyle>
            <a:lvl1pPr>
              <a:defRPr sz="3200"/>
            </a:lvl1pPr>
            <a:lvl2pPr>
              <a:defRPr sz="2800"/>
            </a:lvl2pPr>
            <a:lvl3pPr>
              <a:defRPr sz="2400"/>
            </a:lvl3pPr>
            <a:lvl4pPr>
              <a:defRPr sz="2000"/>
            </a:lvl4pPr>
            <a:lvl5pPr>
              <a:defRPr sz="2000"/>
            </a:lvl5pPr>
          </a:lstStyle>
          <a:p>
            <a:pPr lvl="0"/>
            <a:r>
              <a:rPr lang="en-US" dirty="0" smtClean="0"/>
              <a:t>Click to edit Master text styles</a:t>
            </a:r>
            <a:endParaRPr lang="en-US" dirty="0"/>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4"/>
          <p:cNvSpPr>
            <a:spLocks noGrp="1"/>
          </p:cNvSpPr>
          <p:nvPr>
            <p:ph type="dt" sz="half" idx="10"/>
          </p:nvPr>
        </p:nvSpPr>
        <p:spPr/>
        <p:txBody>
          <a:bodyPr/>
          <a:lstStyle/>
          <a:p>
            <a:fld id="{B59E0998-6407-4A10-9561-76B12EA2A3F1}" type="datetimeFigureOut">
              <a:rPr lang="en-US" smtClean="0"/>
              <a:pPr/>
              <a:t>11/3/2006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C8FBC0-5B01-414D-88E8-FF9AE3E9EA3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endParaRPr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a:r>
              <a:rPr lang="en-US" dirty="0" smtClean="0"/>
              <a:t>Click to edit Master text styles</a:t>
            </a:r>
            <a:endParaRPr lang="en-US" dirty="0"/>
          </a:p>
        </p:txBody>
      </p:sp>
      <p:sp>
        <p:nvSpPr>
          <p:cNvPr id="5" name="Date Placeholder 4"/>
          <p:cNvSpPr>
            <a:spLocks noGrp="1"/>
          </p:cNvSpPr>
          <p:nvPr>
            <p:ph type="dt" sz="half" idx="10"/>
          </p:nvPr>
        </p:nvSpPr>
        <p:spPr/>
        <p:txBody>
          <a:bodyPr/>
          <a:lstStyle/>
          <a:p>
            <a:fld id="{B59E0998-6407-4A10-9561-76B12EA2A3F1}" type="datetimeFigureOut">
              <a:rPr lang="en-US" smtClean="0"/>
              <a:pPr/>
              <a:t>11/3/2006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C8FBC0-5B01-414D-88E8-FF9AE3E9EA3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lang="en-US" dirty="0" smtClean="0"/>
              <a:t>Click to edit Master title style</a:t>
            </a:r>
            <a:endParaRPr lang="en-US" dirty="0"/>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a:r>
              <a:rPr lang="en-US" dirty="0" smtClean="0"/>
              <a:t>Click to edit Master text styles</a:t>
            </a:r>
            <a:endParaRPr lang="en-US" dirty="0"/>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lang="en-US" dirty="0"/>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a:defRPr sz="800">
                <a:solidFill>
                  <a:schemeClr val="accent2"/>
                </a:solidFill>
              </a:defRPr>
            </a:lvl1pPr>
          </a:lstStyle>
          <a:p>
            <a:pPr algn="l"/>
            <a:fld id="{B59E0998-6407-4A10-9561-76B12EA2A3F1}" type="datetimeFigureOut">
              <a:rPr lang="en-US" smtClean="0"/>
              <a:pPr algn="l"/>
              <a:t>11/3/2006</a:t>
            </a:fld>
            <a:endParaRPr lang="en-US" sz="800" dirty="0">
              <a:solidFill>
                <a:schemeClr val="accent2"/>
              </a:solidFill>
            </a:endParaRPr>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a:defRPr sz="800">
                <a:solidFill>
                  <a:schemeClr val="accent2"/>
                </a:solidFill>
              </a:defRPr>
            </a:lvl1pPr>
          </a:lstStyle>
          <a:p>
            <a:pPr algn="r"/>
            <a:endParaRPr lang="en-US" sz="800" dirty="0">
              <a:solidFill>
                <a:schemeClr val="accent2"/>
              </a:solidFill>
            </a:endParaRPr>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a:defRPr sz="1800">
                <a:solidFill>
                  <a:srgbClr val="FFFFFF"/>
                </a:solidFill>
              </a:defRPr>
            </a:lvl1pPr>
          </a:lstStyle>
          <a:p>
            <a:pPr algn="r"/>
            <a:fld id="{0CC8FBC0-5B01-414D-88E8-FF9AE3E9EA30}" type="slidenum">
              <a:rPr lang="en-US" smtClean="0"/>
              <a:pPr algn="r"/>
              <a:t>‹#›</a:t>
            </a:fld>
            <a:endParaRPr lang="en-US" sz="1800"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l" rtl="0" latinLnBrk="0">
        <a:spcBef>
          <a:spcPct val="0"/>
        </a:spcBef>
        <a:buNone/>
        <a:defRPr sz="4000" kern="1200">
          <a:solidFill>
            <a:schemeClr val="tx2"/>
          </a:solidFill>
          <a:latin typeface="+mj-lt"/>
          <a:ea typeface="+mj-ea"/>
          <a:cs typeface="+mj-cs"/>
        </a:defRPr>
      </a:lvl1pPr>
    </p:titleStyle>
    <p:bodyStyle>
      <a:lvl1pPr marL="365760" indent="-256032" algn="l" rtl="0" latinLnBrk="0">
        <a:spcBef>
          <a:spcPts val="300"/>
        </a:spcBef>
        <a:buClr>
          <a:schemeClr val="accent3"/>
        </a:buClr>
        <a:buFont typeface="Georgia"/>
        <a:buChar char="•"/>
        <a:defRPr sz="2800" kern="1200">
          <a:solidFill>
            <a:schemeClr val="tx1"/>
          </a:solidFill>
          <a:latin typeface="+mn-lt"/>
          <a:ea typeface="+mn-ea"/>
          <a:cs typeface="+mn-cs"/>
        </a:defRPr>
      </a:lvl1pPr>
      <a:lvl2pPr marL="658368" indent="-246888" algn="l" rtl="0" latinLnBrk="0">
        <a:spcBef>
          <a:spcPts val="300"/>
        </a:spcBef>
        <a:buClr>
          <a:schemeClr val="accent2"/>
        </a:buClr>
        <a:buFont typeface="Georgia"/>
        <a:buChar char="▫"/>
        <a:defRPr sz="2600" kern="1200">
          <a:solidFill>
            <a:schemeClr val="accent2"/>
          </a:solidFill>
          <a:latin typeface="+mn-lt"/>
          <a:ea typeface="+mn-ea"/>
          <a:cs typeface="+mn-cs"/>
        </a:defRPr>
      </a:lvl2pPr>
      <a:lvl3pPr marL="923544" indent="-219456" algn="l" rtl="0" latinLnBrk="0">
        <a:spcBef>
          <a:spcPts val="300"/>
        </a:spcBef>
        <a:buClr>
          <a:schemeClr val="accent1"/>
        </a:buClr>
        <a:buFont typeface="Wingdings 2"/>
        <a:buChar char=""/>
        <a:defRPr sz="2400" kern="1200">
          <a:solidFill>
            <a:schemeClr val="accent1"/>
          </a:solidFill>
          <a:latin typeface="+mn-lt"/>
          <a:ea typeface="+mn-ea"/>
          <a:cs typeface="+mn-cs"/>
        </a:defRPr>
      </a:lvl3pPr>
      <a:lvl4pPr marL="1179576" indent="-201168" algn="l" rtl="0" latinLnBrk="0">
        <a:spcBef>
          <a:spcPts val="300"/>
        </a:spcBef>
        <a:buClr>
          <a:schemeClr val="accent1"/>
        </a:buClr>
        <a:buFont typeface="Wingdings 2"/>
        <a:buChar char=""/>
        <a:defRPr sz="2200" kern="1200">
          <a:solidFill>
            <a:schemeClr val="accent1"/>
          </a:solidFill>
          <a:latin typeface="+mn-lt"/>
          <a:ea typeface="+mn-ea"/>
          <a:cs typeface="+mn-cs"/>
        </a:defRPr>
      </a:lvl4pPr>
      <a:lvl5pPr marL="1389888" indent="-182880" algn="l" rtl="0" latinLnBrk="0">
        <a:spcBef>
          <a:spcPts val="300"/>
        </a:spcBef>
        <a:buClr>
          <a:schemeClr val="accent3"/>
        </a:buClr>
        <a:buFont typeface="Georgia"/>
        <a:buChar char="▫"/>
        <a:defRPr sz="2000" kern="1200">
          <a:solidFill>
            <a:schemeClr val="accent3"/>
          </a:solidFill>
          <a:latin typeface="+mn-lt"/>
          <a:ea typeface="+mn-ea"/>
          <a:cs typeface="+mn-cs"/>
        </a:defRPr>
      </a:lvl5pPr>
      <a:lvl6pPr marL="1609344" indent="-182880" algn="l" rtl="0" latinLnBrk="0">
        <a:spcBef>
          <a:spcPts val="300"/>
        </a:spcBef>
        <a:buClr>
          <a:schemeClr val="accent3"/>
        </a:buClr>
        <a:buFont typeface="Georgia"/>
        <a:buChar char="▫"/>
        <a:defRPr sz="1800" kern="1200">
          <a:solidFill>
            <a:schemeClr val="accent3"/>
          </a:solidFill>
          <a:latin typeface="+mn-lt"/>
          <a:ea typeface="+mn-ea"/>
          <a:cs typeface="+mn-cs"/>
        </a:defRPr>
      </a:lvl6pPr>
      <a:lvl7pPr marL="1828800" indent="-182880" algn="l" rtl="0" latinLnBrk="0">
        <a:spcBef>
          <a:spcPts val="300"/>
        </a:spcBef>
        <a:buClr>
          <a:schemeClr val="accent3"/>
        </a:buClr>
        <a:buFont typeface="Georgia"/>
        <a:buChar char="▫"/>
        <a:defRPr sz="1600" kern="1200">
          <a:solidFill>
            <a:schemeClr val="accent3"/>
          </a:solidFill>
          <a:latin typeface="+mn-lt"/>
          <a:ea typeface="+mn-ea"/>
          <a:cs typeface="+mn-cs"/>
        </a:defRPr>
      </a:lvl7pPr>
      <a:lvl8pPr marL="2029968" indent="-182880" algn="l" rtl="0" latinLnBrk="0">
        <a:spcBef>
          <a:spcPts val="300"/>
        </a:spcBef>
        <a:buClr>
          <a:schemeClr val="accent3"/>
        </a:buClr>
        <a:buFont typeface="Georgia"/>
        <a:buChar char="◦"/>
        <a:defRPr sz="1500" kern="1200">
          <a:solidFill>
            <a:schemeClr val="accent3"/>
          </a:solidFill>
          <a:latin typeface="+mn-lt"/>
          <a:ea typeface="+mn-ea"/>
          <a:cs typeface="+mn-cs"/>
        </a:defRPr>
      </a:lvl8pPr>
      <a:lvl9pPr marL="2240280" indent="-182880" algn="l" rtl="0" latinLnBrk="0">
        <a:spcBef>
          <a:spcPts val="300"/>
        </a:spcBef>
        <a:buClr>
          <a:schemeClr val="accent3"/>
        </a:buClr>
        <a:buFont typeface="Georgia"/>
        <a:buChar char="◦"/>
        <a:defRPr sz="1400" kern="1200" baseline="0">
          <a:solidFill>
            <a:schemeClr val="accent3"/>
          </a:solidFill>
          <a:latin typeface="+mn-lt"/>
          <a:ea typeface="+mn-ea"/>
          <a:cs typeface="+mn-cs"/>
        </a:defRPr>
      </a:lvl9pPr>
    </p:bodyStyle>
    <p:otherStyle>
      <a:lvl1pPr marL="0" algn="l" rtl="0">
        <a:defRPr kern="1200">
          <a:solidFill>
            <a:schemeClr val="tx1"/>
          </a:solidFill>
          <a:latin typeface="+mn-lt"/>
          <a:ea typeface="+mn-ea"/>
          <a:cs typeface="+mn-cs"/>
        </a:defRPr>
      </a:lvl1pPr>
      <a:lvl2pPr marL="457200" algn="l" rtl="0">
        <a:defRPr kern="1200">
          <a:solidFill>
            <a:schemeClr val="tx1"/>
          </a:solidFill>
          <a:latin typeface="+mn-lt"/>
          <a:ea typeface="+mn-ea"/>
          <a:cs typeface="+mn-cs"/>
        </a:defRPr>
      </a:lvl2pPr>
      <a:lvl3pPr marL="914400" algn="l" rtl="0">
        <a:defRPr kern="1200">
          <a:solidFill>
            <a:schemeClr val="tx1"/>
          </a:solidFill>
          <a:latin typeface="+mn-lt"/>
          <a:ea typeface="+mn-ea"/>
          <a:cs typeface="+mn-cs"/>
        </a:defRPr>
      </a:lvl3pPr>
      <a:lvl4pPr marL="1371600" algn="l" rtl="0">
        <a:defRPr kern="1200">
          <a:solidFill>
            <a:schemeClr val="tx1"/>
          </a:solidFill>
          <a:latin typeface="+mn-lt"/>
          <a:ea typeface="+mn-ea"/>
          <a:cs typeface="+mn-cs"/>
        </a:defRPr>
      </a:lvl4pPr>
      <a:lvl5pPr marL="1828800" algn="l" rtl="0">
        <a:defRPr kern="1200">
          <a:solidFill>
            <a:schemeClr val="tx1"/>
          </a:solidFill>
          <a:latin typeface="+mn-lt"/>
          <a:ea typeface="+mn-ea"/>
          <a:cs typeface="+mn-cs"/>
        </a:defRPr>
      </a:lvl5pPr>
      <a:lvl6pPr marL="2286000" algn="l" rtl="0">
        <a:defRPr kern="1200">
          <a:solidFill>
            <a:schemeClr val="tx1"/>
          </a:solidFill>
          <a:latin typeface="+mn-lt"/>
          <a:ea typeface="+mn-ea"/>
          <a:cs typeface="+mn-cs"/>
        </a:defRPr>
      </a:lvl6pPr>
      <a:lvl7pPr marL="2743200" algn="l" rtl="0">
        <a:defRPr kern="1200">
          <a:solidFill>
            <a:schemeClr val="tx1"/>
          </a:solidFill>
          <a:latin typeface="+mn-lt"/>
          <a:ea typeface="+mn-ea"/>
          <a:cs typeface="+mn-cs"/>
        </a:defRPr>
      </a:lvl7pPr>
      <a:lvl8pPr marL="3200400" algn="l" rtl="0">
        <a:defRPr kern="1200">
          <a:solidFill>
            <a:schemeClr val="tx1"/>
          </a:solidFill>
          <a:latin typeface="+mn-lt"/>
          <a:ea typeface="+mn-ea"/>
          <a:cs typeface="+mn-cs"/>
        </a:defRPr>
      </a:lvl8pPr>
      <a:lvl9pPr marL="3657600" algn="l" rtl="0">
        <a:defRPr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hyperlink" Target="http://www.msn.co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Title slide layout</a:t>
            </a:r>
            <a:endParaRPr lang="en-US" dirty="0"/>
          </a:p>
        </p:txBody>
      </p:sp>
      <p:sp>
        <p:nvSpPr>
          <p:cNvPr id="3" name="Subtitle 2"/>
          <p:cNvSpPr>
            <a:spLocks noGrp="1"/>
          </p:cNvSpPr>
          <p:nvPr>
            <p:ph type="subTitle" idx="1"/>
          </p:nvPr>
        </p:nvSpPr>
        <p:spPr/>
        <p:txBody>
          <a:bodyPr>
            <a:normAutofit fontScale="77500" lnSpcReduction="20000"/>
          </a:bodyPr>
          <a:lstStyle/>
          <a:p>
            <a:r>
              <a:rPr lang="en-US" dirty="0" smtClean="0"/>
              <a:t>Subtitle text</a:t>
            </a:r>
          </a:p>
          <a:p>
            <a:r>
              <a:rPr lang="en-US" dirty="0" smtClean="0"/>
              <a:t>The quick brown fox jumps over the lazy dog. The quick brown fox jumps over the lazy dog. The quick brown fox jumps over the lazy dog. The quick brown fox jumps over the lazy dog. The quick brown fox jumps over the lazy dog. </a:t>
            </a:r>
          </a:p>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xplosion 1 3"/>
          <p:cNvSpPr/>
          <p:nvPr/>
        </p:nvSpPr>
        <p:spPr>
          <a:xfrm>
            <a:off x="6553200" y="4114800"/>
            <a:ext cx="2438400" cy="2438400"/>
          </a:xfrm>
          <a:prstGeom prst="irregularSeal1">
            <a:avLst/>
          </a:prstGeom>
        </p:spPr>
        <p:style>
          <a:lnRef idx="2">
            <a:schemeClr val="accent1"/>
          </a:lnRef>
          <a:fillRef idx="1">
            <a:schemeClr val="accent1"/>
          </a:fillRef>
          <a:effectRef idx="0">
            <a:schemeClr val="accent1"/>
          </a:effectRef>
          <a:fontRef idx="minor">
            <a:schemeClr val="lt1"/>
          </a:fontRef>
        </p:style>
        <p:txBody>
          <a:bodyPr vert="horz" wrap="square" lIns="91440" tIns="45720" rIns="91440" bIns="45720" numCol="1" anchor="ctr" anchorCtr="0" compatLnSpc="1">
            <a:prstTxWarp prst="textNoShape">
              <a:avLst/>
            </a:prstTxWarp>
          </a:bodyPr>
          <a:lstStyle/>
          <a:p>
            <a:pPr algn="ctr"/>
            <a:r>
              <a:rPr lang="en-US">
                <a:solidFill>
                  <a:srgbClr val="FFFFFF"/>
                </a:solidFill>
              </a:rPr>
              <a:t>Blank Layout!</a:t>
            </a:r>
          </a:p>
        </p:txBody>
      </p:sp>
      <p:sp>
        <p:nvSpPr>
          <p:cNvPr id="5" name="Rounded Rectangle 4"/>
          <p:cNvSpPr/>
          <p:nvPr/>
        </p:nvSpPr>
        <p:spPr>
          <a:xfrm>
            <a:off x="76200" y="76200"/>
            <a:ext cx="914400" cy="914400"/>
          </a:xfrm>
          <a:prstGeom prst="roundRect">
            <a:avLst>
              <a:gd name="adj" fmla="val 16667"/>
            </a:avLst>
          </a:prstGeom>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bodyPr>
          <a:lstStyle/>
          <a:p>
            <a:pPr algn="ctr"/>
            <a:r>
              <a:rPr lang="en-US" dirty="0" err="1">
                <a:solidFill>
                  <a:srgbClr val="000000"/>
                </a:solidFill>
              </a:rPr>
              <a:t>Abc</a:t>
            </a:r>
            <a:endParaRPr lang="en-US" dirty="0">
              <a:solidFill>
                <a:srgbClr val="000000"/>
              </a:solidFill>
            </a:endParaRPr>
          </a:p>
        </p:txBody>
      </p:sp>
      <p:sp>
        <p:nvSpPr>
          <p:cNvPr id="6" name="Rounded Rectangle 5"/>
          <p:cNvSpPr/>
          <p:nvPr/>
        </p:nvSpPr>
        <p:spPr>
          <a:xfrm>
            <a:off x="1143000" y="76200"/>
            <a:ext cx="914400" cy="914400"/>
          </a:xfrm>
          <a:prstGeom prst="roundRect">
            <a:avLst>
              <a:gd name="adj" fmla="val 16667"/>
            </a:avLst>
          </a:prstGeom>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bodyPr>
          <a:lstStyle/>
          <a:p>
            <a:pPr algn="ctr"/>
            <a:r>
              <a:rPr lang="en-US">
                <a:solidFill>
                  <a:srgbClr val="000000"/>
                </a:solidFill>
              </a:rPr>
              <a:t>Abc</a:t>
            </a:r>
          </a:p>
        </p:txBody>
      </p:sp>
      <p:sp>
        <p:nvSpPr>
          <p:cNvPr id="7" name="Rounded Rectangle 6"/>
          <p:cNvSpPr/>
          <p:nvPr/>
        </p:nvSpPr>
        <p:spPr>
          <a:xfrm>
            <a:off x="2209800" y="76200"/>
            <a:ext cx="914400" cy="914400"/>
          </a:xfrm>
          <a:prstGeom prst="roundRect">
            <a:avLst>
              <a:gd name="adj" fmla="val 16667"/>
            </a:avLst>
          </a:prstGeom>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ctr" anchorCtr="0" compatLnSpc="1">
            <a:prstTxWarp prst="textNoShape">
              <a:avLst/>
            </a:prstTxWarp>
          </a:bodyPr>
          <a:lstStyle/>
          <a:p>
            <a:pPr algn="ctr"/>
            <a:r>
              <a:rPr lang="en-US">
                <a:solidFill>
                  <a:srgbClr val="000000"/>
                </a:solidFill>
              </a:rPr>
              <a:t>Abc</a:t>
            </a:r>
          </a:p>
        </p:txBody>
      </p:sp>
      <p:sp>
        <p:nvSpPr>
          <p:cNvPr id="8" name="Rounded Rectangle 7"/>
          <p:cNvSpPr/>
          <p:nvPr/>
        </p:nvSpPr>
        <p:spPr>
          <a:xfrm>
            <a:off x="3276600" y="76200"/>
            <a:ext cx="914400" cy="914400"/>
          </a:xfrm>
          <a:prstGeom prst="roundRect">
            <a:avLst>
              <a:gd name="adj" fmla="val 16667"/>
            </a:avLst>
          </a:prstGeom>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anchor="ctr" anchorCtr="0" compatLnSpc="1">
            <a:prstTxWarp prst="textNoShape">
              <a:avLst/>
            </a:prstTxWarp>
          </a:bodyPr>
          <a:lstStyle/>
          <a:p>
            <a:pPr algn="ctr"/>
            <a:r>
              <a:rPr lang="en-US">
                <a:solidFill>
                  <a:srgbClr val="000000"/>
                </a:solidFill>
              </a:rPr>
              <a:t>Abc</a:t>
            </a:r>
          </a:p>
        </p:txBody>
      </p:sp>
      <p:sp>
        <p:nvSpPr>
          <p:cNvPr id="9" name="Rounded Rectangle 8"/>
          <p:cNvSpPr/>
          <p:nvPr/>
        </p:nvSpPr>
        <p:spPr>
          <a:xfrm>
            <a:off x="4343400" y="76200"/>
            <a:ext cx="914400" cy="914400"/>
          </a:xfrm>
          <a:prstGeom prst="roundRect">
            <a:avLst>
              <a:gd name="adj" fmla="val 16667"/>
            </a:avLst>
          </a:prstGeom>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anchor="ctr" anchorCtr="0" compatLnSpc="1">
            <a:prstTxWarp prst="textNoShape">
              <a:avLst/>
            </a:prstTxWarp>
          </a:bodyPr>
          <a:lstStyle/>
          <a:p>
            <a:pPr algn="ctr"/>
            <a:r>
              <a:rPr lang="en-US">
                <a:solidFill>
                  <a:srgbClr val="000000"/>
                </a:solidFill>
              </a:rPr>
              <a:t>Abc</a:t>
            </a:r>
          </a:p>
        </p:txBody>
      </p:sp>
      <p:sp>
        <p:nvSpPr>
          <p:cNvPr id="10" name="Rounded Rectangle 9"/>
          <p:cNvSpPr/>
          <p:nvPr/>
        </p:nvSpPr>
        <p:spPr>
          <a:xfrm>
            <a:off x="5410200" y="76200"/>
            <a:ext cx="914400" cy="914400"/>
          </a:xfrm>
          <a:prstGeom prst="roundRect">
            <a:avLst>
              <a:gd name="adj" fmla="val 16667"/>
            </a:avLst>
          </a:prstGeom>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anchor="ctr" anchorCtr="0" compatLnSpc="1">
            <a:prstTxWarp prst="textNoShape">
              <a:avLst/>
            </a:prstTxWarp>
          </a:bodyPr>
          <a:lstStyle/>
          <a:p>
            <a:pPr algn="ctr"/>
            <a:r>
              <a:rPr lang="en-US">
                <a:solidFill>
                  <a:srgbClr val="000000"/>
                </a:solidFill>
              </a:rPr>
              <a:t>Abc</a:t>
            </a:r>
          </a:p>
        </p:txBody>
      </p:sp>
      <p:sp>
        <p:nvSpPr>
          <p:cNvPr id="11" name="Rounded Rectangle 10"/>
          <p:cNvSpPr/>
          <p:nvPr/>
        </p:nvSpPr>
        <p:spPr>
          <a:xfrm>
            <a:off x="76200" y="2209800"/>
            <a:ext cx="914400" cy="914400"/>
          </a:xfrm>
          <a:prstGeom prst="roundRect">
            <a:avLst>
              <a:gd name="adj" fmla="val 16667"/>
            </a:avLst>
          </a:prstGeom>
        </p:spPr>
        <p:style>
          <a:lnRef idx="3">
            <a:schemeClr val="lt1"/>
          </a:lnRef>
          <a:fillRef idx="1">
            <a:schemeClr val="accent1"/>
          </a:fillRef>
          <a:effectRef idx="1">
            <a:schemeClr val="accent1"/>
          </a:effectRef>
          <a:fontRef idx="minor">
            <a:schemeClr val="lt1"/>
          </a:fontRef>
        </p:style>
        <p:txBody>
          <a:bodyPr vert="horz" wrap="square" lIns="91440" tIns="45720" rIns="91440" bIns="45720" numCol="1" anchor="ctr" anchorCtr="0" compatLnSpc="1">
            <a:prstTxWarp prst="textNoShape">
              <a:avLst/>
            </a:prstTxWarp>
          </a:bodyPr>
          <a:lstStyle/>
          <a:p>
            <a:pPr algn="ctr"/>
            <a:r>
              <a:rPr lang="en-US">
                <a:solidFill>
                  <a:srgbClr val="FFFFFF"/>
                </a:solidFill>
              </a:rPr>
              <a:t>Abc</a:t>
            </a:r>
          </a:p>
        </p:txBody>
      </p:sp>
      <p:sp>
        <p:nvSpPr>
          <p:cNvPr id="12" name="Rounded Rectangle 11"/>
          <p:cNvSpPr/>
          <p:nvPr/>
        </p:nvSpPr>
        <p:spPr>
          <a:xfrm>
            <a:off x="1143000" y="2209800"/>
            <a:ext cx="914400" cy="914400"/>
          </a:xfrm>
          <a:prstGeom prst="roundRect">
            <a:avLst>
              <a:gd name="adj" fmla="val 16667"/>
            </a:avLst>
          </a:prstGeom>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anchor="ctr" anchorCtr="0" compatLnSpc="1">
            <a:prstTxWarp prst="textNoShape">
              <a:avLst/>
            </a:prstTxWarp>
          </a:bodyPr>
          <a:lstStyle/>
          <a:p>
            <a:pPr algn="ctr"/>
            <a:r>
              <a:rPr lang="en-US">
                <a:solidFill>
                  <a:srgbClr val="FFFFFF"/>
                </a:solidFill>
              </a:rPr>
              <a:t>Abc</a:t>
            </a:r>
          </a:p>
        </p:txBody>
      </p:sp>
      <p:sp>
        <p:nvSpPr>
          <p:cNvPr id="13" name="Rounded Rectangle 12"/>
          <p:cNvSpPr/>
          <p:nvPr/>
        </p:nvSpPr>
        <p:spPr>
          <a:xfrm>
            <a:off x="2209800" y="2209800"/>
            <a:ext cx="914400" cy="914400"/>
          </a:xfrm>
          <a:prstGeom prst="roundRect">
            <a:avLst>
              <a:gd name="adj" fmla="val 16667"/>
            </a:avLst>
          </a:prstGeom>
        </p:spPr>
        <p:style>
          <a:lnRef idx="3">
            <a:schemeClr val="lt1"/>
          </a:lnRef>
          <a:fillRef idx="1">
            <a:schemeClr val="accent3"/>
          </a:fillRef>
          <a:effectRef idx="1">
            <a:schemeClr val="accent3"/>
          </a:effectRef>
          <a:fontRef idx="minor">
            <a:schemeClr val="lt1"/>
          </a:fontRef>
        </p:style>
        <p:txBody>
          <a:bodyPr vert="horz" wrap="square" lIns="91440" tIns="45720" rIns="91440" bIns="45720" numCol="1" anchor="ctr" anchorCtr="0" compatLnSpc="1">
            <a:prstTxWarp prst="textNoShape">
              <a:avLst/>
            </a:prstTxWarp>
          </a:bodyPr>
          <a:lstStyle/>
          <a:p>
            <a:pPr algn="ctr"/>
            <a:r>
              <a:rPr lang="en-US">
                <a:solidFill>
                  <a:srgbClr val="FFFFFF"/>
                </a:solidFill>
              </a:rPr>
              <a:t>Abc</a:t>
            </a:r>
          </a:p>
        </p:txBody>
      </p:sp>
      <p:sp>
        <p:nvSpPr>
          <p:cNvPr id="14" name="Rounded Rectangle 13"/>
          <p:cNvSpPr/>
          <p:nvPr/>
        </p:nvSpPr>
        <p:spPr>
          <a:xfrm>
            <a:off x="3276600" y="2209800"/>
            <a:ext cx="914400" cy="914400"/>
          </a:xfrm>
          <a:prstGeom prst="roundRect">
            <a:avLst>
              <a:gd name="adj" fmla="val 16667"/>
            </a:avLst>
          </a:prstGeom>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ctr" anchorCtr="0" compatLnSpc="1">
            <a:prstTxWarp prst="textNoShape">
              <a:avLst/>
            </a:prstTxWarp>
          </a:bodyPr>
          <a:lstStyle/>
          <a:p>
            <a:pPr algn="ctr"/>
            <a:r>
              <a:rPr lang="en-US">
                <a:solidFill>
                  <a:srgbClr val="FFFFFF"/>
                </a:solidFill>
              </a:rPr>
              <a:t>Abc</a:t>
            </a:r>
          </a:p>
        </p:txBody>
      </p:sp>
      <p:sp>
        <p:nvSpPr>
          <p:cNvPr id="15" name="Rounded Rectangle 14"/>
          <p:cNvSpPr/>
          <p:nvPr/>
        </p:nvSpPr>
        <p:spPr>
          <a:xfrm>
            <a:off x="4343400" y="2209800"/>
            <a:ext cx="914400" cy="914400"/>
          </a:xfrm>
          <a:prstGeom prst="roundRect">
            <a:avLst>
              <a:gd name="adj" fmla="val 16667"/>
            </a:avLst>
          </a:prstGeom>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ctr" anchorCtr="0" compatLnSpc="1">
            <a:prstTxWarp prst="textNoShape">
              <a:avLst/>
            </a:prstTxWarp>
          </a:bodyPr>
          <a:lstStyle/>
          <a:p>
            <a:pPr algn="ctr"/>
            <a:r>
              <a:rPr lang="en-US">
                <a:solidFill>
                  <a:srgbClr val="FFFFFF"/>
                </a:solidFill>
              </a:rPr>
              <a:t>Abc</a:t>
            </a:r>
          </a:p>
        </p:txBody>
      </p:sp>
      <p:sp>
        <p:nvSpPr>
          <p:cNvPr id="16" name="Rounded Rectangle 15"/>
          <p:cNvSpPr/>
          <p:nvPr/>
        </p:nvSpPr>
        <p:spPr>
          <a:xfrm>
            <a:off x="5410200" y="2209800"/>
            <a:ext cx="914400" cy="914400"/>
          </a:xfrm>
          <a:prstGeom prst="roundRect">
            <a:avLst>
              <a:gd name="adj" fmla="val 16667"/>
            </a:avLst>
          </a:prstGeom>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p>
            <a:pPr algn="ctr"/>
            <a:r>
              <a:rPr lang="en-US">
                <a:solidFill>
                  <a:srgbClr val="FFFFFF"/>
                </a:solidFill>
              </a:rPr>
              <a:t>Abc</a:t>
            </a:r>
          </a:p>
        </p:txBody>
      </p:sp>
      <p:sp>
        <p:nvSpPr>
          <p:cNvPr id="17" name="Rounded Rectangle 16"/>
          <p:cNvSpPr/>
          <p:nvPr/>
        </p:nvSpPr>
        <p:spPr>
          <a:xfrm>
            <a:off x="76200" y="3276600"/>
            <a:ext cx="914400" cy="914400"/>
          </a:xfrm>
          <a:prstGeom prst="roundRect">
            <a:avLst>
              <a:gd name="adj" fmla="val 16667"/>
            </a:avLst>
          </a:prstGeom>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algn="ctr"/>
            <a:r>
              <a:rPr lang="en-US">
                <a:solidFill>
                  <a:srgbClr val="000000"/>
                </a:solidFill>
              </a:rPr>
              <a:t>Abc</a:t>
            </a:r>
          </a:p>
        </p:txBody>
      </p:sp>
      <p:sp>
        <p:nvSpPr>
          <p:cNvPr id="18" name="Rounded Rectangle 17"/>
          <p:cNvSpPr/>
          <p:nvPr/>
        </p:nvSpPr>
        <p:spPr>
          <a:xfrm>
            <a:off x="1143000" y="3276600"/>
            <a:ext cx="914400" cy="914400"/>
          </a:xfrm>
          <a:prstGeom prst="roundRect">
            <a:avLst>
              <a:gd name="adj" fmla="val 16667"/>
            </a:avLst>
          </a:prstGeom>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bodyPr>
          <a:lstStyle/>
          <a:p>
            <a:pPr algn="ctr"/>
            <a:r>
              <a:rPr lang="en-US">
                <a:solidFill>
                  <a:srgbClr val="000000"/>
                </a:solidFill>
              </a:rPr>
              <a:t>Abc</a:t>
            </a:r>
          </a:p>
        </p:txBody>
      </p:sp>
      <p:sp>
        <p:nvSpPr>
          <p:cNvPr id="19" name="Rounded Rectangle 18"/>
          <p:cNvSpPr/>
          <p:nvPr/>
        </p:nvSpPr>
        <p:spPr>
          <a:xfrm>
            <a:off x="2209800" y="3276600"/>
            <a:ext cx="914400" cy="914400"/>
          </a:xfrm>
          <a:prstGeom prst="roundRect">
            <a:avLst>
              <a:gd name="adj" fmla="val 16667"/>
            </a:avLst>
          </a:prstGeom>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bodyPr>
          <a:lstStyle/>
          <a:p>
            <a:pPr algn="ctr"/>
            <a:r>
              <a:rPr lang="en-US">
                <a:solidFill>
                  <a:srgbClr val="000000"/>
                </a:solidFill>
              </a:rPr>
              <a:t>Abc</a:t>
            </a:r>
          </a:p>
        </p:txBody>
      </p:sp>
      <p:sp>
        <p:nvSpPr>
          <p:cNvPr id="20" name="Rounded Rectangle 19"/>
          <p:cNvSpPr/>
          <p:nvPr/>
        </p:nvSpPr>
        <p:spPr>
          <a:xfrm>
            <a:off x="3276600" y="3276600"/>
            <a:ext cx="914400" cy="914400"/>
          </a:xfrm>
          <a:prstGeom prst="roundRect">
            <a:avLst>
              <a:gd name="adj" fmla="val 16667"/>
            </a:avLst>
          </a:prstGeom>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bodyPr>
          <a:lstStyle/>
          <a:p>
            <a:pPr algn="ctr"/>
            <a:r>
              <a:rPr lang="en-US">
                <a:solidFill>
                  <a:srgbClr val="000000"/>
                </a:solidFill>
              </a:rPr>
              <a:t>Abc</a:t>
            </a:r>
          </a:p>
        </p:txBody>
      </p:sp>
      <p:sp>
        <p:nvSpPr>
          <p:cNvPr id="21" name="Rounded Rectangle 20"/>
          <p:cNvSpPr/>
          <p:nvPr/>
        </p:nvSpPr>
        <p:spPr>
          <a:xfrm>
            <a:off x="4343400" y="3276600"/>
            <a:ext cx="914400" cy="914400"/>
          </a:xfrm>
          <a:prstGeom prst="roundRect">
            <a:avLst>
              <a:gd name="adj" fmla="val 16667"/>
            </a:avLst>
          </a:prstGeom>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ctr" anchorCtr="0" compatLnSpc="1">
            <a:prstTxWarp prst="textNoShape">
              <a:avLst/>
            </a:prstTxWarp>
          </a:bodyPr>
          <a:lstStyle/>
          <a:p>
            <a:pPr algn="ctr"/>
            <a:r>
              <a:rPr lang="en-US">
                <a:solidFill>
                  <a:srgbClr val="000000"/>
                </a:solidFill>
              </a:rPr>
              <a:t>Abc</a:t>
            </a:r>
          </a:p>
        </p:txBody>
      </p:sp>
      <p:sp>
        <p:nvSpPr>
          <p:cNvPr id="22" name="Rounded Rectangle 21"/>
          <p:cNvSpPr/>
          <p:nvPr/>
        </p:nvSpPr>
        <p:spPr>
          <a:xfrm>
            <a:off x="5410200" y="3276600"/>
            <a:ext cx="914400" cy="914400"/>
          </a:xfrm>
          <a:prstGeom prst="roundRect">
            <a:avLst>
              <a:gd name="adj" fmla="val 16667"/>
            </a:avLst>
          </a:prstGeom>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anchor="ctr" anchorCtr="0" compatLnSpc="1">
            <a:prstTxWarp prst="textNoShape">
              <a:avLst/>
            </a:prstTxWarp>
          </a:bodyPr>
          <a:lstStyle/>
          <a:p>
            <a:pPr algn="ctr"/>
            <a:r>
              <a:rPr lang="en-US">
                <a:solidFill>
                  <a:srgbClr val="000000"/>
                </a:solidFill>
              </a:rPr>
              <a:t>Abc</a:t>
            </a:r>
          </a:p>
        </p:txBody>
      </p:sp>
      <p:sp>
        <p:nvSpPr>
          <p:cNvPr id="23" name="Rounded Rectangle 22"/>
          <p:cNvSpPr/>
          <p:nvPr/>
        </p:nvSpPr>
        <p:spPr>
          <a:xfrm>
            <a:off x="76200" y="4343400"/>
            <a:ext cx="914400" cy="914400"/>
          </a:xfrm>
          <a:prstGeom prst="roundRect">
            <a:avLst>
              <a:gd name="adj" fmla="val 16667"/>
            </a:avLst>
          </a:prstGeom>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anchor="ctr" anchorCtr="0" compatLnSpc="1">
            <a:prstTxWarp prst="textNoShape">
              <a:avLst/>
            </a:prstTxWarp>
          </a:bodyPr>
          <a:lstStyle/>
          <a:p>
            <a:pPr algn="ctr"/>
            <a:r>
              <a:rPr lang="en-US">
                <a:solidFill>
                  <a:srgbClr val="FFFFFF"/>
                </a:solidFill>
              </a:rPr>
              <a:t>Abc</a:t>
            </a:r>
          </a:p>
        </p:txBody>
      </p:sp>
      <p:sp>
        <p:nvSpPr>
          <p:cNvPr id="24" name="Rounded Rectangle 23"/>
          <p:cNvSpPr/>
          <p:nvPr/>
        </p:nvSpPr>
        <p:spPr>
          <a:xfrm>
            <a:off x="1143000" y="4343400"/>
            <a:ext cx="914400" cy="914400"/>
          </a:xfrm>
          <a:prstGeom prst="roundRect">
            <a:avLst>
              <a:gd name="adj" fmla="val 16667"/>
            </a:avLst>
          </a:prstGeom>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ctr" anchorCtr="0" compatLnSpc="1">
            <a:prstTxWarp prst="textNoShape">
              <a:avLst/>
            </a:prstTxWarp>
          </a:bodyPr>
          <a:lstStyle/>
          <a:p>
            <a:pPr algn="ctr"/>
            <a:r>
              <a:rPr lang="en-US">
                <a:solidFill>
                  <a:srgbClr val="FFFFFF"/>
                </a:solidFill>
              </a:rPr>
              <a:t>Abc</a:t>
            </a:r>
          </a:p>
        </p:txBody>
      </p:sp>
      <p:sp>
        <p:nvSpPr>
          <p:cNvPr id="25" name="Rounded Rectangle 24"/>
          <p:cNvSpPr/>
          <p:nvPr/>
        </p:nvSpPr>
        <p:spPr>
          <a:xfrm>
            <a:off x="2209800" y="4343400"/>
            <a:ext cx="914400" cy="914400"/>
          </a:xfrm>
          <a:prstGeom prst="roundRect">
            <a:avLst>
              <a:gd name="adj" fmla="val 16667"/>
            </a:avLst>
          </a:prstGeom>
        </p:spPr>
        <p:style>
          <a:lnRef idx="1">
            <a:schemeClr val="accent3"/>
          </a:lnRef>
          <a:fillRef idx="3">
            <a:schemeClr val="accent3"/>
          </a:fillRef>
          <a:effectRef idx="2">
            <a:schemeClr val="accent3"/>
          </a:effectRef>
          <a:fontRef idx="minor">
            <a:schemeClr val="lt1"/>
          </a:fontRef>
        </p:style>
        <p:txBody>
          <a:bodyPr vert="horz" wrap="square" lIns="91440" tIns="45720" rIns="91440" bIns="45720" numCol="1" anchor="ctr" anchorCtr="0" compatLnSpc="1">
            <a:prstTxWarp prst="textNoShape">
              <a:avLst/>
            </a:prstTxWarp>
          </a:bodyPr>
          <a:lstStyle/>
          <a:p>
            <a:pPr algn="ctr"/>
            <a:r>
              <a:rPr lang="en-US">
                <a:solidFill>
                  <a:srgbClr val="FFFFFF"/>
                </a:solidFill>
              </a:rPr>
              <a:t>Abc</a:t>
            </a:r>
          </a:p>
        </p:txBody>
      </p:sp>
      <p:sp>
        <p:nvSpPr>
          <p:cNvPr id="26" name="Rounded Rectangle 25"/>
          <p:cNvSpPr/>
          <p:nvPr/>
        </p:nvSpPr>
        <p:spPr>
          <a:xfrm>
            <a:off x="3276600" y="4343400"/>
            <a:ext cx="914400" cy="914400"/>
          </a:xfrm>
          <a:prstGeom prst="roundRect">
            <a:avLst>
              <a:gd name="adj" fmla="val 16667"/>
            </a:avLst>
          </a:prstGeom>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anchor="ctr" anchorCtr="0" compatLnSpc="1">
            <a:prstTxWarp prst="textNoShape">
              <a:avLst/>
            </a:prstTxWarp>
          </a:bodyPr>
          <a:lstStyle/>
          <a:p>
            <a:pPr algn="ctr"/>
            <a:r>
              <a:rPr lang="en-US">
                <a:solidFill>
                  <a:srgbClr val="FFFFFF"/>
                </a:solidFill>
              </a:rPr>
              <a:t>Abc</a:t>
            </a:r>
          </a:p>
        </p:txBody>
      </p:sp>
      <p:sp>
        <p:nvSpPr>
          <p:cNvPr id="27" name="Rounded Rectangle 26"/>
          <p:cNvSpPr/>
          <p:nvPr/>
        </p:nvSpPr>
        <p:spPr>
          <a:xfrm>
            <a:off x="4343400" y="4343400"/>
            <a:ext cx="914400" cy="914400"/>
          </a:xfrm>
          <a:prstGeom prst="roundRect">
            <a:avLst>
              <a:gd name="adj" fmla="val 16667"/>
            </a:avLst>
          </a:prstGeom>
        </p:spPr>
        <p:style>
          <a:lnRef idx="1">
            <a:schemeClr val="accent5"/>
          </a:lnRef>
          <a:fillRef idx="3">
            <a:schemeClr val="accent5"/>
          </a:fillRef>
          <a:effectRef idx="2">
            <a:schemeClr val="accent5"/>
          </a:effectRef>
          <a:fontRef idx="minor">
            <a:schemeClr val="lt1"/>
          </a:fontRef>
        </p:style>
        <p:txBody>
          <a:bodyPr vert="horz" wrap="square" lIns="91440" tIns="45720" rIns="91440" bIns="45720" numCol="1" anchor="ctr" anchorCtr="0" compatLnSpc="1">
            <a:prstTxWarp prst="textNoShape">
              <a:avLst/>
            </a:prstTxWarp>
          </a:bodyPr>
          <a:lstStyle/>
          <a:p>
            <a:pPr algn="ctr"/>
            <a:r>
              <a:rPr lang="en-US">
                <a:solidFill>
                  <a:srgbClr val="FFFFFF"/>
                </a:solidFill>
              </a:rPr>
              <a:t>Abc</a:t>
            </a:r>
          </a:p>
        </p:txBody>
      </p:sp>
      <p:sp>
        <p:nvSpPr>
          <p:cNvPr id="28" name="Rounded Rectangle 27"/>
          <p:cNvSpPr/>
          <p:nvPr/>
        </p:nvSpPr>
        <p:spPr>
          <a:xfrm>
            <a:off x="5410200" y="4343400"/>
            <a:ext cx="914400" cy="914400"/>
          </a:xfrm>
          <a:prstGeom prst="roundRect">
            <a:avLst>
              <a:gd name="adj" fmla="val 16667"/>
            </a:avLst>
          </a:prstGeom>
        </p:spPr>
        <p:style>
          <a:lnRef idx="1">
            <a:schemeClr val="accent6"/>
          </a:lnRef>
          <a:fillRef idx="3">
            <a:schemeClr val="accent6"/>
          </a:fillRef>
          <a:effectRef idx="2">
            <a:schemeClr val="accent6"/>
          </a:effectRef>
          <a:fontRef idx="minor">
            <a:schemeClr val="lt1"/>
          </a:fontRef>
        </p:style>
        <p:txBody>
          <a:bodyPr vert="horz" wrap="square" lIns="91440" tIns="45720" rIns="91440" bIns="45720" numCol="1" anchor="ctr" anchorCtr="0" compatLnSpc="1">
            <a:prstTxWarp prst="textNoShape">
              <a:avLst/>
            </a:prstTxWarp>
          </a:bodyPr>
          <a:lstStyle/>
          <a:p>
            <a:pPr algn="ctr"/>
            <a:r>
              <a:rPr lang="en-US">
                <a:solidFill>
                  <a:srgbClr val="FFFFFF"/>
                </a:solidFill>
              </a:rPr>
              <a:t>Abc</a:t>
            </a:r>
          </a:p>
        </p:txBody>
      </p:sp>
      <p:sp>
        <p:nvSpPr>
          <p:cNvPr id="29" name="Picture 26"/>
          <p:cNvSpPr/>
          <p:nvPr/>
        </p:nvSpPr>
        <p:spPr>
          <a:xfrm>
            <a:off x="75989" y="5409905"/>
            <a:ext cx="914876" cy="914830"/>
          </a:xfrm>
          <a:prstGeom prst="roundRect">
            <a:avLst>
              <a:gd name="adj" fmla="val 16667"/>
            </a:avLst>
          </a:prstGeom>
        </p:spPr>
        <p:style>
          <a:lnRef idx="1">
            <a:schemeClr val="accent1"/>
          </a:lnRef>
          <a:fillRef idx="3">
            <a:schemeClr val="accent1"/>
          </a:fillRef>
          <a:effectRef idx="3">
            <a:schemeClr val="accent1"/>
          </a:effectRef>
          <a:fontRef idx="minor">
            <a:schemeClr val="lt1"/>
          </a:fontRef>
        </p:style>
        <p:txBody>
          <a:bodyPr rtlCol="0" anchor="ctr"/>
          <a:lstStyle/>
          <a:p>
            <a:pPr algn="ctr" fontAlgn="auto">
              <a:spcBef>
                <a:spcPts val="0"/>
              </a:spcBef>
              <a:spcAft>
                <a:spcPts val="0"/>
              </a:spcAft>
              <a:defRPr/>
            </a:pPr>
            <a:r>
              <a:rPr lang="en-US" dirty="0" err="1"/>
              <a:t>Abc</a:t>
            </a:r>
            <a:endParaRPr lang="en-US" dirty="0"/>
          </a:p>
        </p:txBody>
      </p:sp>
      <p:sp>
        <p:nvSpPr>
          <p:cNvPr id="30" name="Picture 27"/>
          <p:cNvSpPr/>
          <p:nvPr/>
        </p:nvSpPr>
        <p:spPr>
          <a:xfrm>
            <a:off x="1142789" y="5409905"/>
            <a:ext cx="914876" cy="914830"/>
          </a:xfrm>
          <a:prstGeom prst="roundRect">
            <a:avLst>
              <a:gd name="adj" fmla="val 16667"/>
            </a:avLst>
          </a:prstGeom>
        </p:spPr>
        <p:style>
          <a:lnRef idx="1">
            <a:schemeClr val="accent2"/>
          </a:lnRef>
          <a:fillRef idx="3">
            <a:schemeClr val="accent2"/>
          </a:fillRef>
          <a:effectRef idx="3">
            <a:schemeClr val="accent2"/>
          </a:effectRef>
          <a:fontRef idx="minor">
            <a:schemeClr val="lt1"/>
          </a:fontRef>
        </p:style>
        <p:txBody>
          <a:bodyPr rtlCol="0" anchor="ctr"/>
          <a:lstStyle/>
          <a:p>
            <a:pPr algn="ctr" fontAlgn="auto">
              <a:spcBef>
                <a:spcPts val="0"/>
              </a:spcBef>
              <a:spcAft>
                <a:spcPts val="0"/>
              </a:spcAft>
              <a:defRPr/>
            </a:pPr>
            <a:r>
              <a:rPr lang="en-US" dirty="0" err="1"/>
              <a:t>Abc</a:t>
            </a:r>
            <a:endParaRPr lang="en-US" dirty="0"/>
          </a:p>
        </p:txBody>
      </p:sp>
      <p:sp>
        <p:nvSpPr>
          <p:cNvPr id="31" name="Picture 28"/>
          <p:cNvSpPr/>
          <p:nvPr/>
        </p:nvSpPr>
        <p:spPr>
          <a:xfrm>
            <a:off x="2209589" y="5409905"/>
            <a:ext cx="914876" cy="914830"/>
          </a:xfrm>
          <a:prstGeom prst="roundRect">
            <a:avLst>
              <a:gd name="adj" fmla="val 16667"/>
            </a:avLst>
          </a:prstGeom>
        </p:spPr>
        <p:style>
          <a:lnRef idx="1">
            <a:schemeClr val="accent3"/>
          </a:lnRef>
          <a:fillRef idx="3">
            <a:schemeClr val="accent3"/>
          </a:fillRef>
          <a:effectRef idx="3">
            <a:schemeClr val="accent3"/>
          </a:effectRef>
          <a:fontRef idx="minor">
            <a:schemeClr val="lt1"/>
          </a:fontRef>
        </p:style>
        <p:txBody>
          <a:bodyPr rtlCol="0" anchor="ctr"/>
          <a:lstStyle/>
          <a:p>
            <a:pPr algn="ctr" fontAlgn="auto">
              <a:spcBef>
                <a:spcPts val="0"/>
              </a:spcBef>
              <a:spcAft>
                <a:spcPts val="0"/>
              </a:spcAft>
              <a:defRPr/>
            </a:pPr>
            <a:r>
              <a:rPr lang="en-US" dirty="0" err="1"/>
              <a:t>Abc</a:t>
            </a:r>
            <a:endParaRPr lang="en-US" dirty="0"/>
          </a:p>
        </p:txBody>
      </p:sp>
      <p:sp>
        <p:nvSpPr>
          <p:cNvPr id="32" name="Picture 29"/>
          <p:cNvSpPr/>
          <p:nvPr/>
        </p:nvSpPr>
        <p:spPr>
          <a:xfrm>
            <a:off x="3276389" y="5409905"/>
            <a:ext cx="914876" cy="914830"/>
          </a:xfrm>
          <a:prstGeom prst="roundRect">
            <a:avLst>
              <a:gd name="adj" fmla="val 16667"/>
            </a:avLst>
          </a:prstGeom>
        </p:spPr>
        <p:style>
          <a:lnRef idx="1">
            <a:schemeClr val="accent4"/>
          </a:lnRef>
          <a:fillRef idx="3">
            <a:schemeClr val="accent4"/>
          </a:fillRef>
          <a:effectRef idx="3">
            <a:schemeClr val="accent4"/>
          </a:effectRef>
          <a:fontRef idx="minor">
            <a:schemeClr val="lt1"/>
          </a:fontRef>
        </p:style>
        <p:txBody>
          <a:bodyPr rtlCol="0" anchor="ctr"/>
          <a:lstStyle/>
          <a:p>
            <a:pPr algn="ctr" fontAlgn="auto">
              <a:spcBef>
                <a:spcPts val="0"/>
              </a:spcBef>
              <a:spcAft>
                <a:spcPts val="0"/>
              </a:spcAft>
              <a:defRPr/>
            </a:pPr>
            <a:r>
              <a:rPr lang="en-US" dirty="0" err="1"/>
              <a:t>Abc</a:t>
            </a:r>
            <a:endParaRPr lang="en-US" dirty="0"/>
          </a:p>
        </p:txBody>
      </p:sp>
      <p:sp>
        <p:nvSpPr>
          <p:cNvPr id="33" name="Picture 30"/>
          <p:cNvSpPr/>
          <p:nvPr/>
        </p:nvSpPr>
        <p:spPr>
          <a:xfrm>
            <a:off x="4343189" y="5409905"/>
            <a:ext cx="914876" cy="914830"/>
          </a:xfrm>
          <a:prstGeom prst="roundRect">
            <a:avLst>
              <a:gd name="adj" fmla="val 16667"/>
            </a:avLst>
          </a:prstGeom>
        </p:spPr>
        <p:style>
          <a:lnRef idx="1">
            <a:schemeClr val="accent5"/>
          </a:lnRef>
          <a:fillRef idx="3">
            <a:schemeClr val="accent5"/>
          </a:fillRef>
          <a:effectRef idx="3">
            <a:schemeClr val="accent5"/>
          </a:effectRef>
          <a:fontRef idx="minor">
            <a:schemeClr val="lt1"/>
          </a:fontRef>
        </p:style>
        <p:txBody>
          <a:bodyPr rtlCol="0" anchor="ctr"/>
          <a:lstStyle/>
          <a:p>
            <a:pPr algn="ctr" fontAlgn="auto">
              <a:spcBef>
                <a:spcPts val="0"/>
              </a:spcBef>
              <a:spcAft>
                <a:spcPts val="0"/>
              </a:spcAft>
              <a:defRPr/>
            </a:pPr>
            <a:r>
              <a:rPr lang="en-US" dirty="0" err="1"/>
              <a:t>Abc</a:t>
            </a:r>
            <a:endParaRPr lang="en-US" dirty="0"/>
          </a:p>
        </p:txBody>
      </p:sp>
      <p:sp>
        <p:nvSpPr>
          <p:cNvPr id="34" name="Picture 31"/>
          <p:cNvSpPr/>
          <p:nvPr/>
        </p:nvSpPr>
        <p:spPr>
          <a:xfrm>
            <a:off x="5409989" y="5409905"/>
            <a:ext cx="914876" cy="914830"/>
          </a:xfrm>
          <a:prstGeom prst="roundRect">
            <a:avLst>
              <a:gd name="adj" fmla="val 16667"/>
            </a:avLst>
          </a:prstGeom>
        </p:spPr>
        <p:style>
          <a:lnRef idx="1">
            <a:schemeClr val="accent6"/>
          </a:lnRef>
          <a:fillRef idx="3">
            <a:schemeClr val="accent6"/>
          </a:fillRef>
          <a:effectRef idx="3">
            <a:schemeClr val="accent6"/>
          </a:effectRef>
          <a:fontRef idx="minor">
            <a:schemeClr val="lt1"/>
          </a:fontRef>
        </p:style>
        <p:txBody>
          <a:bodyPr rtlCol="0" anchor="ctr"/>
          <a:lstStyle/>
          <a:p>
            <a:pPr algn="ctr" fontAlgn="auto">
              <a:spcBef>
                <a:spcPts val="0"/>
              </a:spcBef>
              <a:spcAft>
                <a:spcPts val="0"/>
              </a:spcAft>
              <a:defRPr/>
            </a:pPr>
            <a:r>
              <a:rPr lang="en-US" dirty="0" err="1"/>
              <a:t>Abc</a:t>
            </a:r>
            <a:endParaRPr lang="en-US" dirty="0"/>
          </a:p>
        </p:txBody>
      </p:sp>
      <p:cxnSp>
        <p:nvCxnSpPr>
          <p:cNvPr id="35" name="Straight Connector 34"/>
          <p:cNvCxnSpPr/>
          <p:nvPr/>
        </p:nvCxnSpPr>
        <p:spPr>
          <a:xfrm rot="5400000" flipV="1">
            <a:off x="6248400" y="381000"/>
            <a:ext cx="8382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flipV="1">
            <a:off x="6629400" y="381000"/>
            <a:ext cx="838200" cy="381000"/>
          </a:xfrm>
          <a:prstGeom prst="line">
            <a:avLst/>
          </a:prstGeom>
        </p:spPr>
        <p:style>
          <a:lnRef idx="1">
            <a:schemeClr val="accent2"/>
          </a:lnRef>
          <a:fillRef idx="0">
            <a:schemeClr val="accent2"/>
          </a:fillRef>
          <a:effectRef idx="0">
            <a:schemeClr val="accent2"/>
          </a:effectRef>
          <a:fontRef idx="minor">
            <a:schemeClr val="tx1"/>
          </a:fontRef>
        </p:style>
      </p:cxnSp>
      <p:cxnSp>
        <p:nvCxnSpPr>
          <p:cNvPr id="37" name="Straight Connector 36"/>
          <p:cNvCxnSpPr/>
          <p:nvPr/>
        </p:nvCxnSpPr>
        <p:spPr>
          <a:xfrm rot="5400000" flipV="1">
            <a:off x="7010400" y="381000"/>
            <a:ext cx="838200" cy="381000"/>
          </a:xfrm>
          <a:prstGeom prst="line">
            <a:avLst/>
          </a:prstGeom>
        </p:spPr>
        <p:style>
          <a:lnRef idx="1">
            <a:schemeClr val="accent3"/>
          </a:lnRef>
          <a:fillRef idx="0">
            <a:schemeClr val="accent3"/>
          </a:fillRef>
          <a:effectRef idx="0">
            <a:schemeClr val="accent3"/>
          </a:effectRef>
          <a:fontRef idx="minor">
            <a:schemeClr val="tx1"/>
          </a:fontRef>
        </p:style>
      </p:cxnSp>
      <p:cxnSp>
        <p:nvCxnSpPr>
          <p:cNvPr id="38" name="Straight Connector 37"/>
          <p:cNvCxnSpPr/>
          <p:nvPr/>
        </p:nvCxnSpPr>
        <p:spPr>
          <a:xfrm rot="5400000" flipV="1">
            <a:off x="7391400" y="381000"/>
            <a:ext cx="838200" cy="381000"/>
          </a:xfrm>
          <a:prstGeom prst="line">
            <a:avLst/>
          </a:prstGeom>
        </p:spPr>
        <p:style>
          <a:lnRef idx="1">
            <a:schemeClr val="accent4"/>
          </a:lnRef>
          <a:fillRef idx="0">
            <a:schemeClr val="accent4"/>
          </a:fillRef>
          <a:effectRef idx="0">
            <a:schemeClr val="accent4"/>
          </a:effectRef>
          <a:fontRef idx="minor">
            <a:schemeClr val="tx1"/>
          </a:fontRef>
        </p:style>
      </p:cxnSp>
      <p:cxnSp>
        <p:nvCxnSpPr>
          <p:cNvPr id="39" name="Straight Connector 38"/>
          <p:cNvCxnSpPr/>
          <p:nvPr/>
        </p:nvCxnSpPr>
        <p:spPr>
          <a:xfrm rot="5400000" flipV="1">
            <a:off x="7772400" y="381000"/>
            <a:ext cx="838200" cy="381000"/>
          </a:xfrm>
          <a:prstGeom prst="line">
            <a:avLst/>
          </a:prstGeom>
        </p:spPr>
        <p:style>
          <a:lnRef idx="1">
            <a:schemeClr val="accent5"/>
          </a:lnRef>
          <a:fillRef idx="0">
            <a:schemeClr val="accent5"/>
          </a:fillRef>
          <a:effectRef idx="0">
            <a:schemeClr val="accent5"/>
          </a:effectRef>
          <a:fontRef idx="minor">
            <a:schemeClr val="tx1"/>
          </a:fontRef>
        </p:style>
      </p:cxnSp>
      <p:cxnSp>
        <p:nvCxnSpPr>
          <p:cNvPr id="40" name="Straight Connector 39"/>
          <p:cNvCxnSpPr/>
          <p:nvPr/>
        </p:nvCxnSpPr>
        <p:spPr>
          <a:xfrm rot="5400000" flipV="1">
            <a:off x="8153400" y="381000"/>
            <a:ext cx="838200" cy="381000"/>
          </a:xfrm>
          <a:prstGeom prst="line">
            <a:avLst/>
          </a:prstGeom>
        </p:spPr>
        <p:style>
          <a:lnRef idx="1">
            <a:schemeClr val="accent6"/>
          </a:lnRef>
          <a:fillRef idx="0">
            <a:schemeClr val="accent6"/>
          </a:fillRef>
          <a:effectRef idx="0">
            <a:schemeClr val="accent6"/>
          </a:effectRef>
          <a:fontRef idx="minor">
            <a:schemeClr val="tx1"/>
          </a:fontRef>
        </p:style>
      </p:cxnSp>
      <p:cxnSp>
        <p:nvCxnSpPr>
          <p:cNvPr id="41" name="Straight Connector 40"/>
          <p:cNvCxnSpPr/>
          <p:nvPr/>
        </p:nvCxnSpPr>
        <p:spPr>
          <a:xfrm rot="5400000" flipV="1">
            <a:off x="6248400" y="1447800"/>
            <a:ext cx="838200" cy="381000"/>
          </a:xfrm>
          <a:prstGeom prst="line">
            <a:avLst/>
          </a:prstGeom>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rot="5400000" flipV="1">
            <a:off x="6629400" y="1447800"/>
            <a:ext cx="838200" cy="381000"/>
          </a:xfrm>
          <a:prstGeom prst="line">
            <a:avLst/>
          </a:prstGeom>
        </p:spPr>
        <p:style>
          <a:lnRef idx="2">
            <a:schemeClr val="accent2"/>
          </a:lnRef>
          <a:fillRef idx="0">
            <a:schemeClr val="accent2"/>
          </a:fillRef>
          <a:effectRef idx="1">
            <a:schemeClr val="accent2"/>
          </a:effectRef>
          <a:fontRef idx="minor">
            <a:schemeClr val="tx1"/>
          </a:fontRef>
        </p:style>
      </p:cxnSp>
      <p:cxnSp>
        <p:nvCxnSpPr>
          <p:cNvPr id="43" name="Straight Connector 42"/>
          <p:cNvCxnSpPr/>
          <p:nvPr/>
        </p:nvCxnSpPr>
        <p:spPr>
          <a:xfrm rot="5400000" flipV="1">
            <a:off x="7010400" y="1447800"/>
            <a:ext cx="838200" cy="381000"/>
          </a:xfrm>
          <a:prstGeom prst="line">
            <a:avLst/>
          </a:prstGeom>
        </p:spPr>
        <p:style>
          <a:lnRef idx="2">
            <a:schemeClr val="accent3"/>
          </a:lnRef>
          <a:fillRef idx="0">
            <a:schemeClr val="accent3"/>
          </a:fillRef>
          <a:effectRef idx="1">
            <a:schemeClr val="accent3"/>
          </a:effectRef>
          <a:fontRef idx="minor">
            <a:schemeClr val="tx1"/>
          </a:fontRef>
        </p:style>
      </p:cxnSp>
      <p:cxnSp>
        <p:nvCxnSpPr>
          <p:cNvPr id="44" name="Straight Connector 43"/>
          <p:cNvCxnSpPr/>
          <p:nvPr/>
        </p:nvCxnSpPr>
        <p:spPr>
          <a:xfrm rot="5400000" flipV="1">
            <a:off x="7391400" y="1447800"/>
            <a:ext cx="838200" cy="381000"/>
          </a:xfrm>
          <a:prstGeom prst="line">
            <a:avLst/>
          </a:prstGeom>
        </p:spPr>
        <p:style>
          <a:lnRef idx="2">
            <a:schemeClr val="accent4"/>
          </a:lnRef>
          <a:fillRef idx="0">
            <a:schemeClr val="accent4"/>
          </a:fillRef>
          <a:effectRef idx="1">
            <a:schemeClr val="accent4"/>
          </a:effectRef>
          <a:fontRef idx="minor">
            <a:schemeClr val="tx1"/>
          </a:fontRef>
        </p:style>
      </p:cxnSp>
      <p:cxnSp>
        <p:nvCxnSpPr>
          <p:cNvPr id="45" name="Straight Connector 44"/>
          <p:cNvCxnSpPr/>
          <p:nvPr/>
        </p:nvCxnSpPr>
        <p:spPr>
          <a:xfrm rot="5400000" flipV="1">
            <a:off x="7772400" y="1447800"/>
            <a:ext cx="838200" cy="381000"/>
          </a:xfrm>
          <a:prstGeom prst="line">
            <a:avLst/>
          </a:prstGeom>
        </p:spPr>
        <p:style>
          <a:lnRef idx="2">
            <a:schemeClr val="accent5"/>
          </a:lnRef>
          <a:fillRef idx="0">
            <a:schemeClr val="accent5"/>
          </a:fillRef>
          <a:effectRef idx="1">
            <a:schemeClr val="accent5"/>
          </a:effectRef>
          <a:fontRef idx="minor">
            <a:schemeClr val="tx1"/>
          </a:fontRef>
        </p:style>
      </p:cxnSp>
      <p:cxnSp>
        <p:nvCxnSpPr>
          <p:cNvPr id="46" name="Straight Connector 45"/>
          <p:cNvCxnSpPr/>
          <p:nvPr/>
        </p:nvCxnSpPr>
        <p:spPr>
          <a:xfrm rot="5400000" flipV="1">
            <a:off x="8153400" y="1447800"/>
            <a:ext cx="838200" cy="381000"/>
          </a:xfrm>
          <a:prstGeom prst="line">
            <a:avLst/>
          </a:prstGeom>
        </p:spPr>
        <p:style>
          <a:lnRef idx="2">
            <a:schemeClr val="accent6"/>
          </a:lnRef>
          <a:fillRef idx="0">
            <a:schemeClr val="accent6"/>
          </a:fillRef>
          <a:effectRef idx="1">
            <a:schemeClr val="accent6"/>
          </a:effectRef>
          <a:fontRef idx="minor">
            <a:schemeClr val="tx1"/>
          </a:fontRef>
        </p:style>
      </p:cxnSp>
      <p:cxnSp>
        <p:nvCxnSpPr>
          <p:cNvPr id="47" name="Straight Connector 46"/>
          <p:cNvCxnSpPr/>
          <p:nvPr/>
        </p:nvCxnSpPr>
        <p:spPr>
          <a:xfrm rot="5400000" flipV="1">
            <a:off x="6248400" y="2514600"/>
            <a:ext cx="838200" cy="381000"/>
          </a:xfrm>
          <a:prstGeom prst="line">
            <a:avLst/>
          </a:prstGeom>
        </p:spPr>
        <p:style>
          <a:lnRef idx="3">
            <a:schemeClr val="accent1"/>
          </a:lnRef>
          <a:fillRef idx="0">
            <a:schemeClr val="accent1"/>
          </a:fillRef>
          <a:effectRef idx="2">
            <a:schemeClr val="accent1"/>
          </a:effectRef>
          <a:fontRef idx="minor">
            <a:schemeClr val="tx1"/>
          </a:fontRef>
        </p:style>
      </p:cxnSp>
      <p:cxnSp>
        <p:nvCxnSpPr>
          <p:cNvPr id="48" name="Straight Connector 47"/>
          <p:cNvCxnSpPr/>
          <p:nvPr/>
        </p:nvCxnSpPr>
        <p:spPr>
          <a:xfrm rot="5400000" flipV="1">
            <a:off x="6629400" y="2514600"/>
            <a:ext cx="838200" cy="381000"/>
          </a:xfrm>
          <a:prstGeom prst="line">
            <a:avLst/>
          </a:prstGeom>
        </p:spPr>
        <p:style>
          <a:lnRef idx="3">
            <a:schemeClr val="accent2"/>
          </a:lnRef>
          <a:fillRef idx="0">
            <a:schemeClr val="accent2"/>
          </a:fillRef>
          <a:effectRef idx="2">
            <a:schemeClr val="accent2"/>
          </a:effectRef>
          <a:fontRef idx="minor">
            <a:schemeClr val="tx1"/>
          </a:fontRef>
        </p:style>
      </p:cxnSp>
      <p:cxnSp>
        <p:nvCxnSpPr>
          <p:cNvPr id="49" name="Straight Connector 48"/>
          <p:cNvCxnSpPr/>
          <p:nvPr/>
        </p:nvCxnSpPr>
        <p:spPr>
          <a:xfrm rot="5400000" flipV="1">
            <a:off x="7010400" y="2514600"/>
            <a:ext cx="838200" cy="381000"/>
          </a:xfrm>
          <a:prstGeom prst="line">
            <a:avLst/>
          </a:prstGeom>
        </p:spPr>
        <p:style>
          <a:lnRef idx="3">
            <a:schemeClr val="accent3"/>
          </a:lnRef>
          <a:fillRef idx="0">
            <a:schemeClr val="accent3"/>
          </a:fillRef>
          <a:effectRef idx="2">
            <a:schemeClr val="accent3"/>
          </a:effectRef>
          <a:fontRef idx="minor">
            <a:schemeClr val="tx1"/>
          </a:fontRef>
        </p:style>
      </p:cxnSp>
      <p:cxnSp>
        <p:nvCxnSpPr>
          <p:cNvPr id="50" name="Straight Connector 49"/>
          <p:cNvCxnSpPr/>
          <p:nvPr/>
        </p:nvCxnSpPr>
        <p:spPr>
          <a:xfrm rot="5400000" flipV="1">
            <a:off x="7391400" y="2514600"/>
            <a:ext cx="838200" cy="381000"/>
          </a:xfrm>
          <a:prstGeom prst="line">
            <a:avLst/>
          </a:prstGeom>
        </p:spPr>
        <p:style>
          <a:lnRef idx="3">
            <a:schemeClr val="accent4"/>
          </a:lnRef>
          <a:fillRef idx="0">
            <a:schemeClr val="accent4"/>
          </a:fillRef>
          <a:effectRef idx="2">
            <a:schemeClr val="accent4"/>
          </a:effectRef>
          <a:fontRef idx="minor">
            <a:schemeClr val="tx1"/>
          </a:fontRef>
        </p:style>
      </p:cxnSp>
      <p:cxnSp>
        <p:nvCxnSpPr>
          <p:cNvPr id="51" name="Straight Connector 50"/>
          <p:cNvCxnSpPr/>
          <p:nvPr/>
        </p:nvCxnSpPr>
        <p:spPr>
          <a:xfrm rot="5400000" flipV="1">
            <a:off x="7772400" y="2514600"/>
            <a:ext cx="838200" cy="381000"/>
          </a:xfrm>
          <a:prstGeom prst="line">
            <a:avLst/>
          </a:prstGeom>
        </p:spPr>
        <p:style>
          <a:lnRef idx="3">
            <a:schemeClr val="accent5"/>
          </a:lnRef>
          <a:fillRef idx="0">
            <a:schemeClr val="accent5"/>
          </a:fillRef>
          <a:effectRef idx="2">
            <a:schemeClr val="accent5"/>
          </a:effectRef>
          <a:fontRef idx="minor">
            <a:schemeClr val="tx1"/>
          </a:fontRef>
        </p:style>
      </p:cxnSp>
      <p:cxnSp>
        <p:nvCxnSpPr>
          <p:cNvPr id="52" name="Straight Connector 51"/>
          <p:cNvCxnSpPr/>
          <p:nvPr/>
        </p:nvCxnSpPr>
        <p:spPr>
          <a:xfrm rot="5400000" flipV="1">
            <a:off x="8153400" y="2514600"/>
            <a:ext cx="838200" cy="381000"/>
          </a:xfrm>
          <a:prstGeom prst="line">
            <a:avLst/>
          </a:prstGeom>
        </p:spPr>
        <p:style>
          <a:lnRef idx="3">
            <a:schemeClr val="accent6"/>
          </a:lnRef>
          <a:fillRef idx="0">
            <a:schemeClr val="accent6"/>
          </a:fillRef>
          <a:effectRef idx="2">
            <a:schemeClr val="accent6"/>
          </a:effectRef>
          <a:fontRef idx="minor">
            <a:schemeClr val="tx1"/>
          </a:fontRef>
        </p:style>
      </p:cxnSp>
      <p:sp>
        <p:nvSpPr>
          <p:cNvPr id="53" name="Rounded Rectangle 52"/>
          <p:cNvSpPr/>
          <p:nvPr/>
        </p:nvSpPr>
        <p:spPr>
          <a:xfrm>
            <a:off x="76200" y="1143000"/>
            <a:ext cx="914400" cy="914400"/>
          </a:xfrm>
          <a:prstGeom prst="roundRect">
            <a:avLst>
              <a:gd name="adj" fmla="val 16667"/>
            </a:avLst>
          </a:prstGeom>
        </p:spPr>
        <p:style>
          <a:lnRef idx="2">
            <a:schemeClr val="accent1"/>
          </a:lnRef>
          <a:fillRef idx="1">
            <a:schemeClr val="accent1"/>
          </a:fillRef>
          <a:effectRef idx="0">
            <a:schemeClr val="accent1"/>
          </a:effectRef>
          <a:fontRef idx="minor">
            <a:schemeClr val="lt1"/>
          </a:fontRef>
        </p:style>
        <p:txBody>
          <a:bodyPr vert="horz" wrap="square" lIns="91440" tIns="45720" rIns="91440" bIns="45720" numCol="1" anchor="ctr" anchorCtr="0" compatLnSpc="1">
            <a:prstTxWarp prst="textNoShape">
              <a:avLst/>
            </a:prstTxWarp>
          </a:bodyPr>
          <a:lstStyle/>
          <a:p>
            <a:pPr algn="ctr"/>
            <a:r>
              <a:rPr lang="en-US">
                <a:solidFill>
                  <a:srgbClr val="FFFFFF"/>
                </a:solidFill>
              </a:rPr>
              <a:t>Abc</a:t>
            </a:r>
          </a:p>
        </p:txBody>
      </p:sp>
      <p:sp>
        <p:nvSpPr>
          <p:cNvPr id="54" name="Rounded Rectangle 53"/>
          <p:cNvSpPr/>
          <p:nvPr/>
        </p:nvSpPr>
        <p:spPr>
          <a:xfrm>
            <a:off x="1143000" y="1143000"/>
            <a:ext cx="914400" cy="914400"/>
          </a:xfrm>
          <a:prstGeom prst="roundRect">
            <a:avLst>
              <a:gd name="adj" fmla="val 16667"/>
            </a:avLst>
          </a:prstGeom>
        </p:spPr>
        <p:style>
          <a:lnRef idx="2">
            <a:schemeClr val="accent2"/>
          </a:lnRef>
          <a:fillRef idx="1">
            <a:schemeClr val="accent2"/>
          </a:fillRef>
          <a:effectRef idx="0">
            <a:schemeClr val="accent2"/>
          </a:effectRef>
          <a:fontRef idx="minor">
            <a:schemeClr val="lt1"/>
          </a:fontRef>
        </p:style>
        <p:txBody>
          <a:bodyPr vert="horz" wrap="square" lIns="91440" tIns="45720" rIns="91440" bIns="45720" numCol="1" anchor="ctr" anchorCtr="0" compatLnSpc="1">
            <a:prstTxWarp prst="textNoShape">
              <a:avLst/>
            </a:prstTxWarp>
          </a:bodyPr>
          <a:lstStyle/>
          <a:p>
            <a:pPr algn="ctr"/>
            <a:r>
              <a:rPr lang="en-US">
                <a:solidFill>
                  <a:srgbClr val="FFFFFF"/>
                </a:solidFill>
              </a:rPr>
              <a:t>Abc</a:t>
            </a:r>
          </a:p>
        </p:txBody>
      </p:sp>
      <p:sp>
        <p:nvSpPr>
          <p:cNvPr id="55" name="Rounded Rectangle 54"/>
          <p:cNvSpPr/>
          <p:nvPr/>
        </p:nvSpPr>
        <p:spPr>
          <a:xfrm>
            <a:off x="2209800" y="1143000"/>
            <a:ext cx="914400" cy="914400"/>
          </a:xfrm>
          <a:prstGeom prst="roundRect">
            <a:avLst>
              <a:gd name="adj" fmla="val 16667"/>
            </a:avLst>
          </a:prstGeom>
        </p:spPr>
        <p:style>
          <a:lnRef idx="2">
            <a:schemeClr val="accent3"/>
          </a:lnRef>
          <a:fillRef idx="1">
            <a:schemeClr val="accent3"/>
          </a:fillRef>
          <a:effectRef idx="0">
            <a:schemeClr val="accent3"/>
          </a:effectRef>
          <a:fontRef idx="minor">
            <a:schemeClr val="lt1"/>
          </a:fontRef>
        </p:style>
        <p:txBody>
          <a:bodyPr vert="horz" wrap="square" lIns="91440" tIns="45720" rIns="91440" bIns="45720" numCol="1" anchor="ctr" anchorCtr="0" compatLnSpc="1">
            <a:prstTxWarp prst="textNoShape">
              <a:avLst/>
            </a:prstTxWarp>
          </a:bodyPr>
          <a:lstStyle/>
          <a:p>
            <a:pPr algn="ctr"/>
            <a:r>
              <a:rPr lang="en-US">
                <a:solidFill>
                  <a:srgbClr val="FFFFFF"/>
                </a:solidFill>
              </a:rPr>
              <a:t>Abc</a:t>
            </a:r>
          </a:p>
        </p:txBody>
      </p:sp>
      <p:sp>
        <p:nvSpPr>
          <p:cNvPr id="56" name="Rounded Rectangle 55"/>
          <p:cNvSpPr/>
          <p:nvPr/>
        </p:nvSpPr>
        <p:spPr>
          <a:xfrm>
            <a:off x="3276600" y="1143000"/>
            <a:ext cx="914400" cy="914400"/>
          </a:xfrm>
          <a:prstGeom prst="roundRect">
            <a:avLst>
              <a:gd name="adj" fmla="val 16667"/>
            </a:avLst>
          </a:prstGeom>
        </p:spPr>
        <p:style>
          <a:lnRef idx="2">
            <a:schemeClr val="accent4"/>
          </a:lnRef>
          <a:fillRef idx="1">
            <a:schemeClr val="accent4"/>
          </a:fillRef>
          <a:effectRef idx="0">
            <a:schemeClr val="accent4"/>
          </a:effectRef>
          <a:fontRef idx="minor">
            <a:schemeClr val="lt1"/>
          </a:fontRef>
        </p:style>
        <p:txBody>
          <a:bodyPr vert="horz" wrap="square" lIns="91440" tIns="45720" rIns="91440" bIns="45720" numCol="1" anchor="ctr" anchorCtr="0" compatLnSpc="1">
            <a:prstTxWarp prst="textNoShape">
              <a:avLst/>
            </a:prstTxWarp>
          </a:bodyPr>
          <a:lstStyle/>
          <a:p>
            <a:pPr algn="ctr"/>
            <a:r>
              <a:rPr lang="en-US">
                <a:solidFill>
                  <a:srgbClr val="FFFFFF"/>
                </a:solidFill>
              </a:rPr>
              <a:t>Abc</a:t>
            </a:r>
          </a:p>
        </p:txBody>
      </p:sp>
      <p:sp>
        <p:nvSpPr>
          <p:cNvPr id="57" name="Rounded Rectangle 56"/>
          <p:cNvSpPr/>
          <p:nvPr/>
        </p:nvSpPr>
        <p:spPr>
          <a:xfrm>
            <a:off x="4343400" y="1143000"/>
            <a:ext cx="914400" cy="914400"/>
          </a:xfrm>
          <a:prstGeom prst="roundRect">
            <a:avLst>
              <a:gd name="adj" fmla="val 16667"/>
            </a:avLst>
          </a:prstGeom>
        </p:spPr>
        <p:style>
          <a:lnRef idx="2">
            <a:schemeClr val="accent5"/>
          </a:lnRef>
          <a:fillRef idx="1">
            <a:schemeClr val="accent5"/>
          </a:fillRef>
          <a:effectRef idx="0">
            <a:schemeClr val="accent5"/>
          </a:effectRef>
          <a:fontRef idx="minor">
            <a:schemeClr val="lt1"/>
          </a:fontRef>
        </p:style>
        <p:txBody>
          <a:bodyPr vert="horz" wrap="square" lIns="91440" tIns="45720" rIns="91440" bIns="45720" numCol="1" anchor="ctr" anchorCtr="0" compatLnSpc="1">
            <a:prstTxWarp prst="textNoShape">
              <a:avLst/>
            </a:prstTxWarp>
          </a:bodyPr>
          <a:lstStyle/>
          <a:p>
            <a:pPr algn="ctr"/>
            <a:r>
              <a:rPr lang="en-US">
                <a:solidFill>
                  <a:srgbClr val="FFFFFF"/>
                </a:solidFill>
              </a:rPr>
              <a:t>Abc</a:t>
            </a:r>
          </a:p>
        </p:txBody>
      </p:sp>
      <p:sp>
        <p:nvSpPr>
          <p:cNvPr id="58" name="Rounded Rectangle 57"/>
          <p:cNvSpPr/>
          <p:nvPr/>
        </p:nvSpPr>
        <p:spPr>
          <a:xfrm>
            <a:off x="5410200" y="1143000"/>
            <a:ext cx="914400" cy="914400"/>
          </a:xfrm>
          <a:prstGeom prst="roundRect">
            <a:avLst>
              <a:gd name="adj" fmla="val 16667"/>
            </a:avLst>
          </a:prstGeom>
        </p:spPr>
        <p:style>
          <a:lnRef idx="2">
            <a:schemeClr val="accent6"/>
          </a:lnRef>
          <a:fillRef idx="1">
            <a:schemeClr val="accent6"/>
          </a:fillRef>
          <a:effectRef idx="0">
            <a:schemeClr val="accent6"/>
          </a:effectRef>
          <a:fontRef idx="minor">
            <a:schemeClr val="lt1"/>
          </a:fontRef>
        </p:style>
        <p:txBody>
          <a:bodyPr vert="horz" wrap="square" lIns="91440" tIns="45720" rIns="91440" bIns="45720" numCol="1" anchor="ctr" anchorCtr="0" compatLnSpc="1">
            <a:prstTxWarp prst="textNoShape">
              <a:avLst/>
            </a:prstTxWarp>
          </a:bodyPr>
          <a:lstStyle/>
          <a:p>
            <a:pPr algn="ctr"/>
            <a:r>
              <a:rPr lang="en-US">
                <a:solidFill>
                  <a:srgbClr val="FFFFFF"/>
                </a:solidFill>
              </a:rPr>
              <a:t>Abc</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Content with Caption</a:t>
            </a:r>
            <a:endParaRPr lang="en-US" dirty="0"/>
          </a:p>
        </p:txBody>
      </p:sp>
      <p:sp>
        <p:nvSpPr>
          <p:cNvPr id="5" name="Content Placeholder 4"/>
          <p:cNvSpPr>
            <a:spLocks noGrp="1"/>
          </p:cNvSpPr>
          <p:nvPr>
            <p:ph sz="half" idx="1"/>
          </p:nvPr>
        </p:nvSpPr>
        <p:spPr/>
        <p:txBody>
          <a:bodyPr>
            <a:normAutofit/>
          </a:bodyPr>
          <a:lstStyle/>
          <a:p>
            <a:r>
              <a:rPr lang="en-US" dirty="0" smtClean="0"/>
              <a:t>The quick brown fox jumps over the lazy dog. The quick brown fox jumps over the lazy dog. The quick brown fox jumps over the lazy dog. The quick brown fox jumps over the lazy dog. The quick brown fox jumps over the lazy dog. </a:t>
            </a:r>
          </a:p>
          <a:p>
            <a:r>
              <a:rPr lang="en-US" dirty="0" smtClean="0"/>
              <a:t>Test </a:t>
            </a:r>
            <a:r>
              <a:rPr lang="en-US" dirty="0" err="1" smtClean="0"/>
              <a:t>test</a:t>
            </a:r>
            <a:endParaRPr lang="en-US" dirty="0"/>
          </a:p>
        </p:txBody>
      </p:sp>
      <p:sp>
        <p:nvSpPr>
          <p:cNvPr id="6" name="Text Placeholder 5"/>
          <p:cNvSpPr>
            <a:spLocks noGrp="1"/>
          </p:cNvSpPr>
          <p:nvPr>
            <p:ph type="body" idx="2"/>
          </p:nvPr>
        </p:nvSpPr>
        <p:spPr/>
        <p:txBody>
          <a:bodyPr>
            <a:normAutofit/>
          </a:bodyPr>
          <a:lstStyle/>
          <a:p>
            <a:r>
              <a:rPr lang="en-US" dirty="0" smtClean="0"/>
              <a:t>Body </a:t>
            </a:r>
          </a:p>
          <a:p>
            <a:r>
              <a:rPr lang="en-US" dirty="0" smtClean="0"/>
              <a:t>The quick brown fox jumps over the lazy dog. The quick brown fox jumps over the lazy dog. The quick brown fox jumps over the lazy dog. The quick brown fox jumps over the lazy dog. The quick brown fox jumps over the lazy dog. </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Picture with Caption Layout</a:t>
            </a:r>
            <a:endParaRPr lang="en-US" dirty="0"/>
          </a:p>
        </p:txBody>
      </p:sp>
      <p:pic>
        <p:nvPicPr>
          <p:cNvPr id="7" name="Picture Placeholder 6" descr="yo.jpg"/>
          <p:cNvPicPr>
            <a:picLocks noGrp="1" noChangeAspect="1"/>
          </p:cNvPicPr>
          <p:nvPr>
            <p:ph type="pic" idx="1"/>
          </p:nvPr>
        </p:nvPicPr>
        <p:blipFill>
          <a:blip r:embed="rId2" cstate="print"/>
          <a:srcRect l="12467" r="12467"/>
          <a:stretch>
            <a:fillRect/>
          </a:stretch>
        </p:blipFill>
        <p:spPr/>
      </p:pic>
      <p:sp>
        <p:nvSpPr>
          <p:cNvPr id="6" name="Text Placeholder 5"/>
          <p:cNvSpPr>
            <a:spLocks noGrp="1"/>
          </p:cNvSpPr>
          <p:nvPr>
            <p:ph type="body" sz="half" idx="2"/>
          </p:nvPr>
        </p:nvSpPr>
        <p:spPr/>
        <p:txBody>
          <a:bodyPr>
            <a:normAutofit/>
          </a:bodyPr>
          <a:lstStyle/>
          <a:p>
            <a:r>
              <a:rPr lang="en-US" dirty="0" smtClean="0"/>
              <a:t>Body text </a:t>
            </a:r>
          </a:p>
          <a:p>
            <a:r>
              <a:rPr lang="en-US" dirty="0" smtClean="0"/>
              <a:t>The quick brown fox jumps over the lazy dog. The quick brown fox jumps over the lazy dog. The quick brown fox jumps over the lazy dog. The quick brown fox jumps over the lazy dog. The quick brown fox jumps over the lazy dog. </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Title and Content Layout</a:t>
            </a:r>
            <a:endParaRPr lang="en-US" dirty="0"/>
          </a:p>
        </p:txBody>
      </p:sp>
      <p:sp>
        <p:nvSpPr>
          <p:cNvPr id="3" name="Content Placeholder 2"/>
          <p:cNvSpPr>
            <a:spLocks noGrp="1"/>
          </p:cNvSpPr>
          <p:nvPr>
            <p:ph idx="1"/>
          </p:nvPr>
        </p:nvSpPr>
        <p:spPr/>
        <p:txBody>
          <a:bodyPr/>
          <a:lstStyle/>
          <a:p>
            <a:r>
              <a:rPr lang="en-US" dirty="0" smtClean="0"/>
              <a:t>Level 1</a:t>
            </a:r>
          </a:p>
          <a:p>
            <a:pPr lvl="1"/>
            <a:r>
              <a:rPr lang="en-US" dirty="0" smtClean="0"/>
              <a:t>Level 2</a:t>
            </a:r>
          </a:p>
          <a:p>
            <a:pPr lvl="2"/>
            <a:r>
              <a:rPr lang="en-US" dirty="0" smtClean="0"/>
              <a:t>Level 3</a:t>
            </a:r>
          </a:p>
          <a:p>
            <a:pPr lvl="3"/>
            <a:r>
              <a:rPr lang="en-US" dirty="0" smtClean="0"/>
              <a:t>Level 4</a:t>
            </a:r>
          </a:p>
          <a:p>
            <a:pPr lvl="4"/>
            <a:r>
              <a:rPr lang="en-US" dirty="0" smtClean="0"/>
              <a:t>Level 5</a:t>
            </a:r>
          </a:p>
          <a:p>
            <a:pPr lvl="5"/>
            <a:r>
              <a:rPr lang="en-US" dirty="0" smtClean="0"/>
              <a:t>Level 6</a:t>
            </a:r>
          </a:p>
          <a:p>
            <a:pPr lvl="6"/>
            <a:r>
              <a:rPr lang="en-US" dirty="0" smtClean="0"/>
              <a:t>Level 7</a:t>
            </a:r>
          </a:p>
          <a:p>
            <a:pPr lvl="7"/>
            <a:r>
              <a:rPr lang="en-US" dirty="0" smtClean="0"/>
              <a:t>Level 8</a:t>
            </a:r>
          </a:p>
          <a:p>
            <a:pPr lvl="8"/>
            <a:r>
              <a:rPr lang="en-US" dirty="0" smtClean="0"/>
              <a:t>Level 9</a:t>
            </a:r>
          </a:p>
          <a:p>
            <a:pPr lvl="8"/>
            <a:r>
              <a:rPr lang="en-US" dirty="0" smtClean="0"/>
              <a:t>Test </a:t>
            </a:r>
            <a:r>
              <a:rPr lang="en-US" dirty="0" err="1" smtClean="0"/>
              <a:t>test</a:t>
            </a:r>
            <a:r>
              <a:rPr lang="en-US" dirty="0" smtClean="0"/>
              <a:t> </a:t>
            </a:r>
            <a:r>
              <a:rPr lang="en-US" dirty="0" err="1" smtClean="0"/>
              <a:t>test</a:t>
            </a:r>
            <a:r>
              <a:rPr lang="en-US" dirty="0" smtClean="0"/>
              <a:t> </a:t>
            </a:r>
            <a:r>
              <a:rPr lang="en-US" dirty="0" err="1" smtClean="0"/>
              <a:t>test</a:t>
            </a:r>
            <a:r>
              <a:rPr lang="en-US" dirty="0" smtClean="0"/>
              <a:t>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Chart</a:t>
            </a:r>
            <a:endParaRPr lang="en-US" dirty="0"/>
          </a:p>
        </p:txBody>
      </p:sp>
      <p:graphicFrame>
        <p:nvGraphicFramePr>
          <p:cNvPr id="4" name="Content Placeholder 3"/>
          <p:cNvGraphicFramePr>
            <a:graphicFrameLocks noGrp="1"/>
          </p:cNvGraphicFramePr>
          <p:nvPr>
            <p:ph idx="1"/>
          </p:nvPr>
        </p:nvGraphicFramePr>
        <p:xfrm>
          <a:off x="457200" y="2249488"/>
          <a:ext cx="8229600" cy="432435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SmartArt</a:t>
            </a:r>
            <a:endParaRPr lang="en-US" dirty="0"/>
          </a:p>
        </p:txBody>
      </p:sp>
      <p:graphicFrame>
        <p:nvGraphicFramePr>
          <p:cNvPr id="4" name="Content Placeholder 3"/>
          <p:cNvGraphicFramePr>
            <a:graphicFrameLocks noGrp="1"/>
          </p:cNvGraphicFramePr>
          <p:nvPr>
            <p:ph idx="1"/>
          </p:nvPr>
        </p:nvGraphicFramePr>
        <p:xfrm>
          <a:off x="457200" y="2249488"/>
          <a:ext cx="8229600" cy="43243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Table</a:t>
            </a:r>
            <a:endParaRPr lang="en-US" dirty="0"/>
          </a:p>
        </p:txBody>
      </p:sp>
      <p:graphicFrame>
        <p:nvGraphicFramePr>
          <p:cNvPr id="4" name="Content Placeholder 3"/>
          <p:cNvGraphicFramePr>
            <a:graphicFrameLocks noGrp="1"/>
          </p:cNvGraphicFramePr>
          <p:nvPr>
            <p:ph idx="1"/>
          </p:nvPr>
        </p:nvGraphicFramePr>
        <p:xfrm>
          <a:off x="457200" y="2249488"/>
          <a:ext cx="8229600" cy="2123440"/>
        </p:xfrm>
        <a:graphic>
          <a:graphicData uri="http://schemas.openxmlformats.org/drawingml/2006/table">
            <a:tbl>
              <a:tblPr firstRow="1" bandRow="1">
                <a:tableStyleId>{5C22544A-7EE6-4342-B048-85BDC9FD1C3A}</a:tableStyleId>
              </a:tblPr>
              <a:tblGrid>
                <a:gridCol w="1645920"/>
                <a:gridCol w="1645920"/>
                <a:gridCol w="1645920"/>
                <a:gridCol w="1645920"/>
                <a:gridCol w="1645920"/>
              </a:tblGrid>
              <a:tr h="370840">
                <a:tc>
                  <a:txBody>
                    <a:bodyPr/>
                    <a:lstStyle/>
                    <a:p>
                      <a:r>
                        <a:rPr lang="en-US" dirty="0" smtClean="0"/>
                        <a:t>test</a:t>
                      </a:r>
                      <a:endParaRPr lang="en-US" dirty="0"/>
                    </a:p>
                  </a:txBody>
                  <a:tcPr marL="91438" marR="91438"/>
                </a:tc>
                <a:tc>
                  <a:txBody>
                    <a:bodyPr/>
                    <a:lstStyle/>
                    <a:p>
                      <a:r>
                        <a:rPr lang="en-US" dirty="0" smtClean="0"/>
                        <a:t>test</a:t>
                      </a:r>
                      <a:endParaRPr lang="en-US" dirty="0"/>
                    </a:p>
                  </a:txBody>
                  <a:tcPr marL="91438" marR="91438"/>
                </a:tc>
                <a:tc>
                  <a:txBody>
                    <a:bodyPr/>
                    <a:lstStyle/>
                    <a:p>
                      <a:endParaRPr lang="en-US"/>
                    </a:p>
                  </a:txBody>
                  <a:tcPr marL="91438" marR="91438"/>
                </a:tc>
                <a:tc>
                  <a:txBody>
                    <a:bodyPr/>
                    <a:lstStyle/>
                    <a:p>
                      <a:endParaRPr lang="en-US"/>
                    </a:p>
                  </a:txBody>
                  <a:tcPr marL="91438" marR="91438"/>
                </a:tc>
                <a:tc>
                  <a:txBody>
                    <a:bodyPr/>
                    <a:lstStyle/>
                    <a:p>
                      <a:endParaRPr lang="en-US"/>
                    </a:p>
                  </a:txBody>
                  <a:tcPr marL="91438" marR="91438"/>
                </a:tc>
              </a:tr>
              <a:tr h="370840">
                <a:tc>
                  <a:txBody>
                    <a:bodyPr/>
                    <a:lstStyle/>
                    <a:p>
                      <a:endParaRPr lang="en-US"/>
                    </a:p>
                  </a:txBody>
                  <a:tcPr marL="91438" marR="91438"/>
                </a:tc>
                <a:tc>
                  <a:txBody>
                    <a:bodyPr/>
                    <a:lstStyle/>
                    <a:p>
                      <a:endParaRPr lang="en-US"/>
                    </a:p>
                  </a:txBody>
                  <a:tcPr marL="91438" marR="91438"/>
                </a:tc>
                <a:tc>
                  <a:txBody>
                    <a:bodyPr/>
                    <a:lstStyle/>
                    <a:p>
                      <a:endParaRPr lang="en-US"/>
                    </a:p>
                  </a:txBody>
                  <a:tcPr marL="91438" marR="91438"/>
                </a:tc>
                <a:tc>
                  <a:txBody>
                    <a:bodyPr/>
                    <a:lstStyle/>
                    <a:p>
                      <a:endParaRPr lang="en-US"/>
                    </a:p>
                  </a:txBody>
                  <a:tcPr marL="91438" marR="91438"/>
                </a:tc>
                <a:tc>
                  <a:txBody>
                    <a:bodyPr/>
                    <a:lstStyle/>
                    <a:p>
                      <a:endParaRPr lang="en-US"/>
                    </a:p>
                  </a:txBody>
                  <a:tcPr marL="91438" marR="91438"/>
                </a:tc>
              </a:tr>
              <a:tr h="370840">
                <a:tc>
                  <a:txBody>
                    <a:bodyPr/>
                    <a:lstStyle/>
                    <a:p>
                      <a:endParaRPr lang="en-US"/>
                    </a:p>
                  </a:txBody>
                  <a:tcPr marL="91438" marR="91438"/>
                </a:tc>
                <a:tc>
                  <a:txBody>
                    <a:bodyPr/>
                    <a:lstStyle/>
                    <a:p>
                      <a:r>
                        <a:rPr lang="en-US" dirty="0" smtClean="0">
                          <a:hlinkClick r:id="rId2"/>
                        </a:rPr>
                        <a:t>www.msn.com</a:t>
                      </a:r>
                      <a:r>
                        <a:rPr lang="en-US" dirty="0" smtClean="0"/>
                        <a:t> </a:t>
                      </a:r>
                      <a:endParaRPr lang="en-US" dirty="0"/>
                    </a:p>
                  </a:txBody>
                  <a:tcPr marL="91438" marR="91438"/>
                </a:tc>
                <a:tc>
                  <a:txBody>
                    <a:bodyPr/>
                    <a:lstStyle/>
                    <a:p>
                      <a:endParaRPr lang="en-US"/>
                    </a:p>
                  </a:txBody>
                  <a:tcPr marL="91438" marR="91438"/>
                </a:tc>
                <a:tc>
                  <a:txBody>
                    <a:bodyPr/>
                    <a:lstStyle/>
                    <a:p>
                      <a:endParaRPr lang="en-US"/>
                    </a:p>
                  </a:txBody>
                  <a:tcPr marL="91438" marR="91438"/>
                </a:tc>
                <a:tc>
                  <a:txBody>
                    <a:bodyPr/>
                    <a:lstStyle/>
                    <a:p>
                      <a:endParaRPr lang="en-US"/>
                    </a:p>
                  </a:txBody>
                  <a:tcPr marL="91438" marR="91438"/>
                </a:tc>
              </a:tr>
              <a:tr h="370840">
                <a:tc>
                  <a:txBody>
                    <a:bodyPr/>
                    <a:lstStyle/>
                    <a:p>
                      <a:endParaRPr lang="en-US"/>
                    </a:p>
                  </a:txBody>
                  <a:tcPr marL="91438" marR="91438"/>
                </a:tc>
                <a:tc>
                  <a:txBody>
                    <a:bodyPr/>
                    <a:lstStyle/>
                    <a:p>
                      <a:endParaRPr lang="en-US"/>
                    </a:p>
                  </a:txBody>
                  <a:tcPr marL="91438" marR="91438"/>
                </a:tc>
                <a:tc>
                  <a:txBody>
                    <a:bodyPr/>
                    <a:lstStyle/>
                    <a:p>
                      <a:endParaRPr lang="en-US"/>
                    </a:p>
                  </a:txBody>
                  <a:tcPr marL="91438" marR="91438"/>
                </a:tc>
                <a:tc>
                  <a:txBody>
                    <a:bodyPr/>
                    <a:lstStyle/>
                    <a:p>
                      <a:endParaRPr lang="en-US"/>
                    </a:p>
                  </a:txBody>
                  <a:tcPr marL="91438" marR="91438"/>
                </a:tc>
                <a:tc>
                  <a:txBody>
                    <a:bodyPr/>
                    <a:lstStyle/>
                    <a:p>
                      <a:endParaRPr lang="en-US"/>
                    </a:p>
                  </a:txBody>
                  <a:tcPr marL="91438" marR="91438"/>
                </a:tc>
              </a:tr>
              <a:tr h="370840">
                <a:tc>
                  <a:txBody>
                    <a:bodyPr/>
                    <a:lstStyle/>
                    <a:p>
                      <a:endParaRPr lang="en-US"/>
                    </a:p>
                  </a:txBody>
                  <a:tcPr marL="91438" marR="91438"/>
                </a:tc>
                <a:tc>
                  <a:txBody>
                    <a:bodyPr/>
                    <a:lstStyle/>
                    <a:p>
                      <a:endParaRPr lang="en-US"/>
                    </a:p>
                  </a:txBody>
                  <a:tcPr marL="91438" marR="91438"/>
                </a:tc>
                <a:tc>
                  <a:txBody>
                    <a:bodyPr/>
                    <a:lstStyle/>
                    <a:p>
                      <a:endParaRPr lang="en-US"/>
                    </a:p>
                  </a:txBody>
                  <a:tcPr marL="91438" marR="91438"/>
                </a:tc>
                <a:tc>
                  <a:txBody>
                    <a:bodyPr/>
                    <a:lstStyle/>
                    <a:p>
                      <a:endParaRPr lang="en-US"/>
                    </a:p>
                  </a:txBody>
                  <a:tcPr marL="91438" marR="91438"/>
                </a:tc>
                <a:tc>
                  <a:txBody>
                    <a:bodyPr/>
                    <a:lstStyle/>
                    <a:p>
                      <a:endParaRPr lang="en-US"/>
                    </a:p>
                  </a:txBody>
                  <a:tcPr marL="91438" marR="91438"/>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Section header layout</a:t>
            </a:r>
            <a:endParaRPr lang="en-US" dirty="0"/>
          </a:p>
        </p:txBody>
      </p:sp>
      <p:sp>
        <p:nvSpPr>
          <p:cNvPr id="5" name="Text Placeholder 4"/>
          <p:cNvSpPr>
            <a:spLocks noGrp="1"/>
          </p:cNvSpPr>
          <p:nvPr>
            <p:ph type="body" idx="1"/>
          </p:nvPr>
        </p:nvSpPr>
        <p:spPr/>
        <p:txBody>
          <a:bodyPr>
            <a:normAutofit fontScale="92500" lnSpcReduction="10000"/>
          </a:bodyPr>
          <a:lstStyle/>
          <a:p>
            <a:r>
              <a:rPr lang="en-US" dirty="0" smtClean="0"/>
              <a:t>Body text</a:t>
            </a:r>
          </a:p>
          <a:p>
            <a:r>
              <a:rPr lang="en-US" dirty="0" smtClean="0"/>
              <a:t>The quick brown fox jumps over the lazy dog. The quick brown fox jumps over the lazy dog. The quick brown fox jumps over the lazy dog. The quick brown fox jumps over the lazy dog. The quick brown fox jumps over the lazy dog. </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Two Content</a:t>
            </a:r>
            <a:endParaRPr lang="en-US" dirty="0"/>
          </a:p>
        </p:txBody>
      </p:sp>
      <p:sp>
        <p:nvSpPr>
          <p:cNvPr id="5" name="Content Placeholder 4"/>
          <p:cNvSpPr>
            <a:spLocks noGrp="1"/>
          </p:cNvSpPr>
          <p:nvPr>
            <p:ph sz="half" idx="1"/>
          </p:nvPr>
        </p:nvSpPr>
        <p:spPr/>
        <p:txBody>
          <a:bodyPr>
            <a:normAutofit/>
          </a:bodyPr>
          <a:lstStyle/>
          <a:p>
            <a:r>
              <a:rPr lang="en-US" dirty="0" smtClean="0"/>
              <a:t>Test</a:t>
            </a:r>
          </a:p>
          <a:p>
            <a:pPr lvl="1"/>
            <a:r>
              <a:rPr lang="en-US" dirty="0" smtClean="0"/>
              <a:t>Test</a:t>
            </a:r>
          </a:p>
          <a:p>
            <a:pPr lvl="2"/>
            <a:r>
              <a:rPr lang="en-US" dirty="0" smtClean="0"/>
              <a:t>Test</a:t>
            </a:r>
          </a:p>
          <a:p>
            <a:pPr lvl="3"/>
            <a:r>
              <a:rPr lang="en-US" dirty="0" smtClean="0"/>
              <a:t>Test</a:t>
            </a:r>
          </a:p>
          <a:p>
            <a:pPr lvl="3"/>
            <a:r>
              <a:rPr lang="en-US" dirty="0" smtClean="0"/>
              <a:t>Test</a:t>
            </a:r>
          </a:p>
          <a:p>
            <a:pPr lvl="4"/>
            <a:r>
              <a:rPr lang="en-US" dirty="0" smtClean="0"/>
              <a:t>Test</a:t>
            </a:r>
          </a:p>
          <a:p>
            <a:pPr lvl="5"/>
            <a:r>
              <a:rPr lang="en-US" dirty="0" smtClean="0"/>
              <a:t>Test</a:t>
            </a:r>
          </a:p>
          <a:p>
            <a:pPr lvl="6"/>
            <a:r>
              <a:rPr lang="en-US" dirty="0" smtClean="0"/>
              <a:t>Test</a:t>
            </a:r>
          </a:p>
          <a:p>
            <a:pPr lvl="7"/>
            <a:r>
              <a:rPr lang="en-US" dirty="0" smtClean="0"/>
              <a:t>Test</a:t>
            </a:r>
          </a:p>
          <a:p>
            <a:pPr lvl="8">
              <a:buNone/>
            </a:pPr>
            <a:endParaRPr lang="en-US" dirty="0" smtClean="0"/>
          </a:p>
        </p:txBody>
      </p:sp>
      <p:sp>
        <p:nvSpPr>
          <p:cNvPr id="6" name="Content Placeholder 5"/>
          <p:cNvSpPr>
            <a:spLocks noGrp="1"/>
          </p:cNvSpPr>
          <p:nvPr>
            <p:ph sz="half" idx="2"/>
          </p:nvPr>
        </p:nvSpPr>
        <p:spPr/>
        <p:txBody>
          <a:bodyPr>
            <a:normAutofit/>
          </a:bodyPr>
          <a:lstStyle/>
          <a:p>
            <a:r>
              <a:rPr lang="en-US" dirty="0" smtClean="0"/>
              <a:t>The quick brown fox jumps over the lazy dog. The quick brown fox jumps over the lazy dog. The quick brown fox jumps over the lazy dog. The quick brown fox jumps over the lazy dog. The quick brown fox jumps over the lazy dog. </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Comparison Layout</a:t>
            </a:r>
            <a:endParaRPr lang="en-US" dirty="0"/>
          </a:p>
        </p:txBody>
      </p:sp>
      <p:sp>
        <p:nvSpPr>
          <p:cNvPr id="5" name="Text Placeholder 4"/>
          <p:cNvSpPr>
            <a:spLocks noGrp="1"/>
          </p:cNvSpPr>
          <p:nvPr>
            <p:ph type="body" idx="1"/>
          </p:nvPr>
        </p:nvSpPr>
        <p:spPr/>
        <p:txBody>
          <a:bodyPr/>
          <a:lstStyle/>
          <a:p>
            <a:r>
              <a:rPr lang="en-US" dirty="0" smtClean="0"/>
              <a:t>Compare 1</a:t>
            </a:r>
            <a:endParaRPr lang="en-US" dirty="0"/>
          </a:p>
        </p:txBody>
      </p:sp>
      <p:sp>
        <p:nvSpPr>
          <p:cNvPr id="6" name="Content Placeholder 5"/>
          <p:cNvSpPr>
            <a:spLocks noGrp="1"/>
          </p:cNvSpPr>
          <p:nvPr>
            <p:ph sz="quarter" idx="2"/>
          </p:nvPr>
        </p:nvSpPr>
        <p:spPr/>
        <p:txBody>
          <a:bodyPr>
            <a:normAutofit/>
          </a:bodyPr>
          <a:lstStyle/>
          <a:p>
            <a:r>
              <a:rPr lang="en-US" dirty="0" smtClean="0"/>
              <a:t>The quick brown fox jumps over the lazy dog. The quick brown fox jumps over the lazy dog. The quick brown fox jumps over the lazy dog. The quick brown fox jumps over the lazy dog. The quick brown fox jumps over the lazy dog. </a:t>
            </a:r>
          </a:p>
          <a:p>
            <a:endParaRPr lang="en-US" dirty="0"/>
          </a:p>
        </p:txBody>
      </p:sp>
      <p:sp>
        <p:nvSpPr>
          <p:cNvPr id="7" name="Text Placeholder 6"/>
          <p:cNvSpPr>
            <a:spLocks noGrp="1"/>
          </p:cNvSpPr>
          <p:nvPr>
            <p:ph type="body" sz="half" idx="3"/>
          </p:nvPr>
        </p:nvSpPr>
        <p:spPr/>
        <p:txBody>
          <a:bodyPr/>
          <a:lstStyle/>
          <a:p>
            <a:r>
              <a:rPr lang="en-US" dirty="0" smtClean="0"/>
              <a:t>Compare 2</a:t>
            </a:r>
            <a:endParaRPr lang="en-US" dirty="0"/>
          </a:p>
        </p:txBody>
      </p:sp>
      <p:sp>
        <p:nvSpPr>
          <p:cNvPr id="8" name="Content Placeholder 7"/>
          <p:cNvSpPr>
            <a:spLocks noGrp="1"/>
          </p:cNvSpPr>
          <p:nvPr>
            <p:ph sz="quarter" idx="4"/>
          </p:nvPr>
        </p:nvSpPr>
        <p:spPr/>
        <p:txBody>
          <a:bodyPr>
            <a:normAutofit/>
          </a:bodyPr>
          <a:lstStyle/>
          <a:p>
            <a:r>
              <a:rPr lang="en-US" dirty="0" smtClean="0"/>
              <a:t>The quick brown fox jumps over the lazy dog. The quick brown fox jumps over the lazy dog. The quick brown fox jumps over the lazy dog. The quick brown fox jumps over the lazy dog. The quick brown fox jumps over the lazy dog.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Title Only Layout</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100000" r="280000" b="28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100000" r="280000" b="28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44</TotalTime>
  <Words>522</Words>
  <Application>Microsoft Office PowerPoint</Application>
  <PresentationFormat>On-screen Show (4:3)</PresentationFormat>
  <Paragraphs>94</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Urban</vt:lpstr>
      <vt:lpstr>Title slide layout</vt:lpstr>
      <vt:lpstr>Title and Content Layout</vt:lpstr>
      <vt:lpstr>Chart</vt:lpstr>
      <vt:lpstr>SmartArt</vt:lpstr>
      <vt:lpstr>Table</vt:lpstr>
      <vt:lpstr>Section header layout</vt:lpstr>
      <vt:lpstr>Two Content</vt:lpstr>
      <vt:lpstr>Comparison Layout</vt:lpstr>
      <vt:lpstr>Title Only Layout</vt:lpstr>
      <vt:lpstr>Slide 10</vt:lpstr>
      <vt:lpstr>Content with Caption</vt:lpstr>
      <vt:lpstr>Picture with Caption Layout</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slide layout</dc:title>
  <dc:creator/>
  <cp:lastModifiedBy/>
  <cp:revision>21</cp:revision>
  <dcterms:created xsi:type="dcterms:W3CDTF">2006-09-08T19:49:14Z</dcterms:created>
  <dcterms:modified xsi:type="dcterms:W3CDTF">2006-11-03T19:14:59Z</dcterms:modified>
</cp:coreProperties>
</file>